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2"/>
    <p:sldMasterId id="2147483674" r:id="rId3"/>
  </p:sldMasterIdLst>
  <p:notesMasterIdLst>
    <p:notesMasterId r:id="rId68"/>
  </p:notesMasterIdLst>
  <p:handoutMasterIdLst>
    <p:handoutMasterId r:id="rId69"/>
  </p:handoutMasterIdLst>
  <p:sldIdLst>
    <p:sldId id="257" r:id="rId4"/>
    <p:sldId id="368" r:id="rId5"/>
    <p:sldId id="261" r:id="rId6"/>
    <p:sldId id="264" r:id="rId7"/>
    <p:sldId id="366" r:id="rId8"/>
    <p:sldId id="262" r:id="rId9"/>
    <p:sldId id="287" r:id="rId10"/>
    <p:sldId id="272" r:id="rId11"/>
    <p:sldId id="275" r:id="rId12"/>
    <p:sldId id="276" r:id="rId13"/>
    <p:sldId id="284" r:id="rId14"/>
    <p:sldId id="285" r:id="rId15"/>
    <p:sldId id="286" r:id="rId16"/>
    <p:sldId id="278" r:id="rId17"/>
    <p:sldId id="280" r:id="rId18"/>
    <p:sldId id="281" r:id="rId19"/>
    <p:sldId id="282" r:id="rId20"/>
    <p:sldId id="283" r:id="rId21"/>
    <p:sldId id="289" r:id="rId22"/>
    <p:sldId id="288" r:id="rId23"/>
    <p:sldId id="314" r:id="rId24"/>
    <p:sldId id="315" r:id="rId25"/>
    <p:sldId id="334" r:id="rId26"/>
    <p:sldId id="327" r:id="rId27"/>
    <p:sldId id="360" r:id="rId28"/>
    <p:sldId id="316" r:id="rId29"/>
    <p:sldId id="332" r:id="rId30"/>
    <p:sldId id="362" r:id="rId31"/>
    <p:sldId id="363" r:id="rId32"/>
    <p:sldId id="317" r:id="rId33"/>
    <p:sldId id="330" r:id="rId34"/>
    <p:sldId id="364" r:id="rId35"/>
    <p:sldId id="365" r:id="rId36"/>
    <p:sldId id="313" r:id="rId37"/>
    <p:sldId id="335" r:id="rId38"/>
    <p:sldId id="336" r:id="rId39"/>
    <p:sldId id="337" r:id="rId40"/>
    <p:sldId id="338" r:id="rId41"/>
    <p:sldId id="339" r:id="rId42"/>
    <p:sldId id="318" r:id="rId43"/>
    <p:sldId id="340" r:id="rId44"/>
    <p:sldId id="341" r:id="rId45"/>
    <p:sldId id="342" r:id="rId46"/>
    <p:sldId id="343" r:id="rId47"/>
    <p:sldId id="312" r:id="rId48"/>
    <p:sldId id="321" r:id="rId49"/>
    <p:sldId id="344" r:id="rId50"/>
    <p:sldId id="345" r:id="rId51"/>
    <p:sldId id="320" r:id="rId52"/>
    <p:sldId id="349" r:id="rId53"/>
    <p:sldId id="322" r:id="rId54"/>
    <p:sldId id="350" r:id="rId55"/>
    <p:sldId id="351" r:id="rId56"/>
    <p:sldId id="352" r:id="rId57"/>
    <p:sldId id="353" r:id="rId58"/>
    <p:sldId id="311" r:id="rId59"/>
    <p:sldId id="323" r:id="rId60"/>
    <p:sldId id="354" r:id="rId61"/>
    <p:sldId id="355" r:id="rId62"/>
    <p:sldId id="324" r:id="rId63"/>
    <p:sldId id="356" r:id="rId64"/>
    <p:sldId id="357" r:id="rId65"/>
    <p:sldId id="358" r:id="rId66"/>
    <p:sldId id="359" r:id="rId67"/>
  </p:sldIdLst>
  <p:sldSz cx="10058400" cy="77724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168" userDrawn="1">
          <p15:clr>
            <a:srgbClr val="A4A3A4"/>
          </p15:clr>
        </p15:guide>
        <p15:guide id="2" orient="horz" pos="2448" userDrawn="1">
          <p15:clr>
            <a:srgbClr val="A4A3A4"/>
          </p15:clr>
        </p15:guide>
        <p15:guide id="3" pos="3268" userDrawn="1">
          <p15:clr>
            <a:srgbClr val="A4A3A4"/>
          </p15:clr>
        </p15:guide>
        <p15:guide id="4" orient="horz" pos="2548" userDrawn="1">
          <p15:clr>
            <a:srgbClr val="A4A3A4"/>
          </p15:clr>
        </p15:guide>
        <p15:guide id="5" orient="horz" pos="2648" userDrawn="1">
          <p15:clr>
            <a:srgbClr val="A4A3A4"/>
          </p15:clr>
        </p15:guide>
        <p15:guide id="6" orient="horz" pos="2748" userDrawn="1">
          <p15:clr>
            <a:srgbClr val="A4A3A4"/>
          </p15:clr>
        </p15:guide>
        <p15:guide id="7" pos="3368" userDrawn="1">
          <p15:clr>
            <a:srgbClr val="A4A3A4"/>
          </p15:clr>
        </p15:guide>
        <p15:guide id="8" orient="horz" pos="2848" userDrawn="1">
          <p15:clr>
            <a:srgbClr val="A4A3A4"/>
          </p15:clr>
        </p15:guide>
        <p15:guide id="9" pos="3468"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72A2B"/>
    <a:srgbClr val="37A537"/>
    <a:srgbClr val="C4AFD4"/>
    <a:srgbClr val="99DF8B"/>
    <a:srgbClr val="5195C4"/>
    <a:srgbClr val="D41E1F"/>
    <a:srgbClr val="D62526"/>
    <a:srgbClr val="FF8214"/>
    <a:srgbClr val="2279B4"/>
    <a:srgbClr val="BABB1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574" autoAdjust="0"/>
    <p:restoredTop sz="70664" autoAdjust="0"/>
  </p:normalViewPr>
  <p:slideViewPr>
    <p:cSldViewPr snapToGrid="0">
      <p:cViewPr>
        <p:scale>
          <a:sx n="70" d="100"/>
          <a:sy n="70" d="100"/>
        </p:scale>
        <p:origin x="1104" y="-348"/>
      </p:cViewPr>
      <p:guideLst>
        <p:guide pos="3168"/>
        <p:guide orient="horz" pos="2448"/>
        <p:guide pos="3268"/>
        <p:guide orient="horz" pos="2548"/>
        <p:guide orient="horz" pos="2648"/>
        <p:guide orient="horz" pos="2748"/>
        <p:guide pos="3368"/>
        <p:guide orient="horz" pos="2848"/>
        <p:guide pos="3468"/>
      </p:guideLst>
    </p:cSldViewPr>
  </p:slideViewPr>
  <p:outlineViewPr>
    <p:cViewPr>
      <p:scale>
        <a:sx n="33" d="100"/>
        <a:sy n="33" d="100"/>
      </p:scale>
      <p:origin x="0" y="-4776"/>
    </p:cViewPr>
  </p:outlineViewPr>
  <p:notesTextViewPr>
    <p:cViewPr>
      <p:scale>
        <a:sx n="125" d="100"/>
        <a:sy n="125" d="100"/>
      </p:scale>
      <p:origin x="0" y="0"/>
    </p:cViewPr>
  </p:notesTextViewPr>
  <p:sorterViewPr>
    <p:cViewPr>
      <p:scale>
        <a:sx n="100" d="100"/>
        <a:sy n="100" d="100"/>
      </p:scale>
      <p:origin x="0" y="0"/>
    </p:cViewPr>
  </p:sorterViewPr>
  <p:notesViewPr>
    <p:cSldViewPr snapToGrid="0">
      <p:cViewPr varScale="1">
        <p:scale>
          <a:sx n="84" d="100"/>
          <a:sy n="84" d="100"/>
        </p:scale>
        <p:origin x="2706" y="9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slide" Target="slides/slide60.xml"/><Relationship Id="rId68" Type="http://schemas.openxmlformats.org/officeDocument/2006/relationships/notesMaster" Target="notesMasters/notesMaster1.xml"/><Relationship Id="rId7" Type="http://schemas.openxmlformats.org/officeDocument/2006/relationships/slide" Target="slides/slide4.xml"/><Relationship Id="rId71" Type="http://schemas.openxmlformats.org/officeDocument/2006/relationships/viewProps" Target="viewProps.xml"/><Relationship Id="rId2" Type="http://schemas.openxmlformats.org/officeDocument/2006/relationships/slideMaster" Target="slideMasters/slideMaster1.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slide" Target="slides/slide63.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61" Type="http://schemas.openxmlformats.org/officeDocument/2006/relationships/slide" Target="slides/slide58.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handoutMaster" Target="handoutMasters/handoutMaster1.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theme" Target="theme/theme1.xml"/><Relationship Id="rId3" Type="http://schemas.openxmlformats.org/officeDocument/2006/relationships/slideMaster" Target="slideMasters/slideMaster2.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3D369C1-29A8-4F7D-8EC3-0E26ED6EA1A8}"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s-ES"/>
        </a:p>
      </dgm:t>
    </dgm:pt>
    <dgm:pt modelId="{D86E3ECF-9478-4EE1-9BD2-9B1EDF04D866}">
      <dgm:prSet phldrT="[Texto]"/>
      <dgm:spPr/>
      <dgm:t>
        <a:bodyPr/>
        <a:lstStyle/>
        <a:p>
          <a:r>
            <a:rPr lang="es-ES" dirty="0"/>
            <a:t>Datos</a:t>
          </a:r>
        </a:p>
      </dgm:t>
    </dgm:pt>
    <dgm:pt modelId="{E20283F8-EEB2-4814-B06A-CE36446B1936}" type="parTrans" cxnId="{0B50D3A9-7C0B-4160-A57C-CB2A3EB29245}">
      <dgm:prSet/>
      <dgm:spPr/>
      <dgm:t>
        <a:bodyPr/>
        <a:lstStyle/>
        <a:p>
          <a:endParaRPr lang="es-ES"/>
        </a:p>
      </dgm:t>
    </dgm:pt>
    <dgm:pt modelId="{C9D27C7D-3003-4D2E-B882-D6CFD6533BEB}" type="sibTrans" cxnId="{0B50D3A9-7C0B-4160-A57C-CB2A3EB29245}">
      <dgm:prSet/>
      <dgm:spPr/>
      <dgm:t>
        <a:bodyPr/>
        <a:lstStyle/>
        <a:p>
          <a:endParaRPr lang="es-ES"/>
        </a:p>
      </dgm:t>
    </dgm:pt>
    <dgm:pt modelId="{1FCA613D-0472-4F1D-BE02-9631FE8540E2}">
      <dgm:prSet phldrT="[Texto]"/>
      <dgm:spPr/>
      <dgm:t>
        <a:bodyPr/>
        <a:lstStyle/>
        <a:p>
          <a:r>
            <a:rPr lang="es-PY" dirty="0"/>
            <a:t>"valor 5.000" es sólo un dato,</a:t>
          </a:r>
          <a:endParaRPr lang="es-ES" dirty="0"/>
        </a:p>
      </dgm:t>
    </dgm:pt>
    <dgm:pt modelId="{8510C44B-E9F1-4154-A646-1A5DD59C6D44}" type="parTrans" cxnId="{5A544237-AA33-4770-AB64-25EB9D53AFB8}">
      <dgm:prSet/>
      <dgm:spPr/>
      <dgm:t>
        <a:bodyPr/>
        <a:lstStyle/>
        <a:p>
          <a:endParaRPr lang="es-ES"/>
        </a:p>
      </dgm:t>
    </dgm:pt>
    <dgm:pt modelId="{237CCF47-D82C-427D-8F2B-56C3F2B0D03D}" type="sibTrans" cxnId="{5A544237-AA33-4770-AB64-25EB9D53AFB8}">
      <dgm:prSet/>
      <dgm:spPr/>
      <dgm:t>
        <a:bodyPr/>
        <a:lstStyle/>
        <a:p>
          <a:endParaRPr lang="es-ES"/>
        </a:p>
      </dgm:t>
    </dgm:pt>
    <dgm:pt modelId="{E2DF5159-4B8B-46BB-8725-A5B664D5D12C}">
      <dgm:prSet phldrT="[Texto]"/>
      <dgm:spPr/>
      <dgm:t>
        <a:bodyPr/>
        <a:lstStyle/>
        <a:p>
          <a:r>
            <a:rPr lang="es-ES" dirty="0"/>
            <a:t>Información</a:t>
          </a:r>
        </a:p>
      </dgm:t>
    </dgm:pt>
    <dgm:pt modelId="{9DA63A4B-E273-490D-96F3-58A4D2A1E75B}" type="parTrans" cxnId="{48147DCA-2578-43F8-A5C5-59D99C7CE248}">
      <dgm:prSet/>
      <dgm:spPr/>
      <dgm:t>
        <a:bodyPr/>
        <a:lstStyle/>
        <a:p>
          <a:endParaRPr lang="es-ES"/>
        </a:p>
      </dgm:t>
    </dgm:pt>
    <dgm:pt modelId="{3FAC2887-02CA-45E0-A9C5-2900FDAADEDB}" type="sibTrans" cxnId="{48147DCA-2578-43F8-A5C5-59D99C7CE248}">
      <dgm:prSet/>
      <dgm:spPr/>
      <dgm:t>
        <a:bodyPr/>
        <a:lstStyle/>
        <a:p>
          <a:endParaRPr lang="es-ES"/>
        </a:p>
      </dgm:t>
    </dgm:pt>
    <dgm:pt modelId="{2450E779-8EB1-4D2C-A2F5-7FFC3843EF55}">
      <dgm:prSet phldrT="[Texto]"/>
      <dgm:spPr/>
      <dgm:t>
        <a:bodyPr/>
        <a:lstStyle/>
        <a:p>
          <a:r>
            <a:rPr lang="es-PY" dirty="0"/>
            <a:t>y cuando lo contextualizamos y decimos que son "5.000 dólares vendidos durante un mes" lo hemos transformado en información,</a:t>
          </a:r>
          <a:endParaRPr lang="es-ES" dirty="0"/>
        </a:p>
      </dgm:t>
    </dgm:pt>
    <dgm:pt modelId="{22C804D1-1DDD-4BC6-B8B3-802204E8CDB1}" type="parTrans" cxnId="{8EB6F2DE-C6B1-4815-9C59-AE5B29C20FE6}">
      <dgm:prSet/>
      <dgm:spPr/>
      <dgm:t>
        <a:bodyPr/>
        <a:lstStyle/>
        <a:p>
          <a:endParaRPr lang="es-ES"/>
        </a:p>
      </dgm:t>
    </dgm:pt>
    <dgm:pt modelId="{1B54B555-558D-4BD3-BF79-11253F228ED5}" type="sibTrans" cxnId="{8EB6F2DE-C6B1-4815-9C59-AE5B29C20FE6}">
      <dgm:prSet/>
      <dgm:spPr/>
      <dgm:t>
        <a:bodyPr/>
        <a:lstStyle/>
        <a:p>
          <a:endParaRPr lang="es-ES"/>
        </a:p>
      </dgm:t>
    </dgm:pt>
    <dgm:pt modelId="{847D68D5-9F77-431F-AD98-4CD749CD7C20}">
      <dgm:prSet phldrT="[Texto]"/>
      <dgm:spPr/>
      <dgm:t>
        <a:bodyPr/>
        <a:lstStyle/>
        <a:p>
          <a:r>
            <a:rPr lang="es-ES" dirty="0"/>
            <a:t>Conocimiento</a:t>
          </a:r>
        </a:p>
      </dgm:t>
    </dgm:pt>
    <dgm:pt modelId="{79F1991B-904B-4A43-813B-76413EA20D6F}" type="parTrans" cxnId="{95DC24CB-DC05-4122-B5E5-B00869FE6E98}">
      <dgm:prSet/>
      <dgm:spPr/>
      <dgm:t>
        <a:bodyPr/>
        <a:lstStyle/>
        <a:p>
          <a:endParaRPr lang="es-ES"/>
        </a:p>
      </dgm:t>
    </dgm:pt>
    <dgm:pt modelId="{DB917304-BA17-48B3-BA0C-3380C652B8F4}" type="sibTrans" cxnId="{95DC24CB-DC05-4122-B5E5-B00869FE6E98}">
      <dgm:prSet/>
      <dgm:spPr/>
      <dgm:t>
        <a:bodyPr/>
        <a:lstStyle/>
        <a:p>
          <a:endParaRPr lang="es-ES"/>
        </a:p>
      </dgm:t>
    </dgm:pt>
    <dgm:pt modelId="{0785D1D1-7032-4126-9182-A8C46D3838AF}">
      <dgm:prSet phldrT="[Texto]"/>
      <dgm:spPr/>
      <dgm:t>
        <a:bodyPr/>
        <a:lstStyle/>
        <a:p>
          <a:r>
            <a:rPr lang="es-PY"/>
            <a:t>y se convierte finalmente en conocimiento cuando lo comparamos con los meses anteriores, y con la evolución de otros productos y mercados, y nos sirve para mejorar nuestro negocio de alguna manera</a:t>
          </a:r>
          <a:endParaRPr lang="es-ES" dirty="0"/>
        </a:p>
      </dgm:t>
    </dgm:pt>
    <dgm:pt modelId="{CCFD7171-A9DF-49C8-A157-3CB726C885B1}" type="parTrans" cxnId="{5B0F15CA-F5D3-4F4C-96F6-61CF01C1C6A8}">
      <dgm:prSet/>
      <dgm:spPr/>
      <dgm:t>
        <a:bodyPr/>
        <a:lstStyle/>
        <a:p>
          <a:endParaRPr lang="es-ES"/>
        </a:p>
      </dgm:t>
    </dgm:pt>
    <dgm:pt modelId="{1973F364-A9E7-4B4A-AADF-CE9219D404EB}" type="sibTrans" cxnId="{5B0F15CA-F5D3-4F4C-96F6-61CF01C1C6A8}">
      <dgm:prSet/>
      <dgm:spPr/>
      <dgm:t>
        <a:bodyPr/>
        <a:lstStyle/>
        <a:p>
          <a:endParaRPr lang="es-ES"/>
        </a:p>
      </dgm:t>
    </dgm:pt>
    <dgm:pt modelId="{37400DB4-8D1F-4E2D-B054-2AF5FC6DF87E}" type="pres">
      <dgm:prSet presAssocID="{43D369C1-29A8-4F7D-8EC3-0E26ED6EA1A8}" presName="linear" presStyleCnt="0">
        <dgm:presLayoutVars>
          <dgm:dir/>
          <dgm:animLvl val="lvl"/>
          <dgm:resizeHandles val="exact"/>
        </dgm:presLayoutVars>
      </dgm:prSet>
      <dgm:spPr/>
    </dgm:pt>
    <dgm:pt modelId="{16AA4B98-166B-4F26-889B-43CC118D1D03}" type="pres">
      <dgm:prSet presAssocID="{D86E3ECF-9478-4EE1-9BD2-9B1EDF04D866}" presName="parentLin" presStyleCnt="0"/>
      <dgm:spPr/>
    </dgm:pt>
    <dgm:pt modelId="{3FA9C1A0-F5CE-4742-B7CB-8D234AF53138}" type="pres">
      <dgm:prSet presAssocID="{D86E3ECF-9478-4EE1-9BD2-9B1EDF04D866}" presName="parentLeftMargin" presStyleLbl="node1" presStyleIdx="0" presStyleCnt="3"/>
      <dgm:spPr/>
    </dgm:pt>
    <dgm:pt modelId="{59F019A5-E8C3-499C-9C55-CB315931A305}" type="pres">
      <dgm:prSet presAssocID="{D86E3ECF-9478-4EE1-9BD2-9B1EDF04D866}" presName="parentText" presStyleLbl="node1" presStyleIdx="0" presStyleCnt="3">
        <dgm:presLayoutVars>
          <dgm:chMax val="0"/>
          <dgm:bulletEnabled val="1"/>
        </dgm:presLayoutVars>
      </dgm:prSet>
      <dgm:spPr/>
    </dgm:pt>
    <dgm:pt modelId="{3063765B-F711-4925-9BBC-D348AA497143}" type="pres">
      <dgm:prSet presAssocID="{D86E3ECF-9478-4EE1-9BD2-9B1EDF04D866}" presName="negativeSpace" presStyleCnt="0"/>
      <dgm:spPr/>
    </dgm:pt>
    <dgm:pt modelId="{82ED1BBE-059C-4FBA-BF0C-0DAFE925F992}" type="pres">
      <dgm:prSet presAssocID="{D86E3ECF-9478-4EE1-9BD2-9B1EDF04D866}" presName="childText" presStyleLbl="conFgAcc1" presStyleIdx="0" presStyleCnt="3">
        <dgm:presLayoutVars>
          <dgm:bulletEnabled val="1"/>
        </dgm:presLayoutVars>
      </dgm:prSet>
      <dgm:spPr/>
    </dgm:pt>
    <dgm:pt modelId="{EC1992EB-0AD3-4DB0-B99A-7E4406CE48FE}" type="pres">
      <dgm:prSet presAssocID="{C9D27C7D-3003-4D2E-B882-D6CFD6533BEB}" presName="spaceBetweenRectangles" presStyleCnt="0"/>
      <dgm:spPr/>
    </dgm:pt>
    <dgm:pt modelId="{F2C71012-FE43-46A1-9653-817864CE1B32}" type="pres">
      <dgm:prSet presAssocID="{E2DF5159-4B8B-46BB-8725-A5B664D5D12C}" presName="parentLin" presStyleCnt="0"/>
      <dgm:spPr/>
    </dgm:pt>
    <dgm:pt modelId="{8B286B1C-ADBE-4A60-A30D-67921D54F4D0}" type="pres">
      <dgm:prSet presAssocID="{E2DF5159-4B8B-46BB-8725-A5B664D5D12C}" presName="parentLeftMargin" presStyleLbl="node1" presStyleIdx="0" presStyleCnt="3"/>
      <dgm:spPr/>
    </dgm:pt>
    <dgm:pt modelId="{85C5226E-5170-4D97-B493-700EC7F9387C}" type="pres">
      <dgm:prSet presAssocID="{E2DF5159-4B8B-46BB-8725-A5B664D5D12C}" presName="parentText" presStyleLbl="node1" presStyleIdx="1" presStyleCnt="3">
        <dgm:presLayoutVars>
          <dgm:chMax val="0"/>
          <dgm:bulletEnabled val="1"/>
        </dgm:presLayoutVars>
      </dgm:prSet>
      <dgm:spPr/>
    </dgm:pt>
    <dgm:pt modelId="{EAF10D82-DD8F-4A37-B226-61104C4896C4}" type="pres">
      <dgm:prSet presAssocID="{E2DF5159-4B8B-46BB-8725-A5B664D5D12C}" presName="negativeSpace" presStyleCnt="0"/>
      <dgm:spPr/>
    </dgm:pt>
    <dgm:pt modelId="{021396E4-7AED-41BB-8FA7-7CFE3413689F}" type="pres">
      <dgm:prSet presAssocID="{E2DF5159-4B8B-46BB-8725-A5B664D5D12C}" presName="childText" presStyleLbl="conFgAcc1" presStyleIdx="1" presStyleCnt="3">
        <dgm:presLayoutVars>
          <dgm:bulletEnabled val="1"/>
        </dgm:presLayoutVars>
      </dgm:prSet>
      <dgm:spPr/>
    </dgm:pt>
    <dgm:pt modelId="{1CB3194D-2FA1-4891-8778-201634D4E996}" type="pres">
      <dgm:prSet presAssocID="{3FAC2887-02CA-45E0-A9C5-2900FDAADEDB}" presName="spaceBetweenRectangles" presStyleCnt="0"/>
      <dgm:spPr/>
    </dgm:pt>
    <dgm:pt modelId="{FA141B4E-3743-4D0B-AD81-D8959FDD7B99}" type="pres">
      <dgm:prSet presAssocID="{847D68D5-9F77-431F-AD98-4CD749CD7C20}" presName="parentLin" presStyleCnt="0"/>
      <dgm:spPr/>
    </dgm:pt>
    <dgm:pt modelId="{16D35977-3F8B-4EB6-ADF5-ACEBD15EF186}" type="pres">
      <dgm:prSet presAssocID="{847D68D5-9F77-431F-AD98-4CD749CD7C20}" presName="parentLeftMargin" presStyleLbl="node1" presStyleIdx="1" presStyleCnt="3"/>
      <dgm:spPr/>
    </dgm:pt>
    <dgm:pt modelId="{179905F1-795B-4FFE-BF60-E0EBFC4AB4D5}" type="pres">
      <dgm:prSet presAssocID="{847D68D5-9F77-431F-AD98-4CD749CD7C20}" presName="parentText" presStyleLbl="node1" presStyleIdx="2" presStyleCnt="3">
        <dgm:presLayoutVars>
          <dgm:chMax val="0"/>
          <dgm:bulletEnabled val="1"/>
        </dgm:presLayoutVars>
      </dgm:prSet>
      <dgm:spPr/>
    </dgm:pt>
    <dgm:pt modelId="{2C99DA57-B0B1-4D5D-B760-7BE40A1E9C34}" type="pres">
      <dgm:prSet presAssocID="{847D68D5-9F77-431F-AD98-4CD749CD7C20}" presName="negativeSpace" presStyleCnt="0"/>
      <dgm:spPr/>
    </dgm:pt>
    <dgm:pt modelId="{74D1A822-25B5-45B9-A662-4C0BCC9B3DB3}" type="pres">
      <dgm:prSet presAssocID="{847D68D5-9F77-431F-AD98-4CD749CD7C20}" presName="childText" presStyleLbl="conFgAcc1" presStyleIdx="2" presStyleCnt="3">
        <dgm:presLayoutVars>
          <dgm:bulletEnabled val="1"/>
        </dgm:presLayoutVars>
      </dgm:prSet>
      <dgm:spPr/>
    </dgm:pt>
  </dgm:ptLst>
  <dgm:cxnLst>
    <dgm:cxn modelId="{9846A33C-C00C-46CD-8D46-AF433BD00594}" type="presOf" srcId="{D86E3ECF-9478-4EE1-9BD2-9B1EDF04D866}" destId="{59F019A5-E8C3-499C-9C55-CB315931A305}" srcOrd="1" destOrd="0" presId="urn:microsoft.com/office/officeart/2005/8/layout/list1"/>
    <dgm:cxn modelId="{B962DC45-E088-44D4-ACEC-D344CA3F2C04}" type="presOf" srcId="{0785D1D1-7032-4126-9182-A8C46D3838AF}" destId="{74D1A822-25B5-45B9-A662-4C0BCC9B3DB3}" srcOrd="0" destOrd="0" presId="urn:microsoft.com/office/officeart/2005/8/layout/list1"/>
    <dgm:cxn modelId="{81C9FD32-841E-408F-92A9-051097FC5C32}" type="presOf" srcId="{847D68D5-9F77-431F-AD98-4CD749CD7C20}" destId="{179905F1-795B-4FFE-BF60-E0EBFC4AB4D5}" srcOrd="1" destOrd="0" presId="urn:microsoft.com/office/officeart/2005/8/layout/list1"/>
    <dgm:cxn modelId="{B57D45BD-3C0D-413E-A954-6EB73B65CF95}" type="presOf" srcId="{D86E3ECF-9478-4EE1-9BD2-9B1EDF04D866}" destId="{3FA9C1A0-F5CE-4742-B7CB-8D234AF53138}" srcOrd="0" destOrd="0" presId="urn:microsoft.com/office/officeart/2005/8/layout/list1"/>
    <dgm:cxn modelId="{5B0F15CA-F5D3-4F4C-96F6-61CF01C1C6A8}" srcId="{847D68D5-9F77-431F-AD98-4CD749CD7C20}" destId="{0785D1D1-7032-4126-9182-A8C46D3838AF}" srcOrd="0" destOrd="0" parTransId="{CCFD7171-A9DF-49C8-A157-3CB726C885B1}" sibTransId="{1973F364-A9E7-4B4A-AADF-CE9219D404EB}"/>
    <dgm:cxn modelId="{5A544237-AA33-4770-AB64-25EB9D53AFB8}" srcId="{D86E3ECF-9478-4EE1-9BD2-9B1EDF04D866}" destId="{1FCA613D-0472-4F1D-BE02-9631FE8540E2}" srcOrd="0" destOrd="0" parTransId="{8510C44B-E9F1-4154-A646-1A5DD59C6D44}" sibTransId="{237CCF47-D82C-427D-8F2B-56C3F2B0D03D}"/>
    <dgm:cxn modelId="{48147DCA-2578-43F8-A5C5-59D99C7CE248}" srcId="{43D369C1-29A8-4F7D-8EC3-0E26ED6EA1A8}" destId="{E2DF5159-4B8B-46BB-8725-A5B664D5D12C}" srcOrd="1" destOrd="0" parTransId="{9DA63A4B-E273-490D-96F3-58A4D2A1E75B}" sibTransId="{3FAC2887-02CA-45E0-A9C5-2900FDAADEDB}"/>
    <dgm:cxn modelId="{2EA2CEBF-8104-4402-A834-AD5AF0F36751}" type="presOf" srcId="{847D68D5-9F77-431F-AD98-4CD749CD7C20}" destId="{16D35977-3F8B-4EB6-ADF5-ACEBD15EF186}" srcOrd="0" destOrd="0" presId="urn:microsoft.com/office/officeart/2005/8/layout/list1"/>
    <dgm:cxn modelId="{8EB6F2DE-C6B1-4815-9C59-AE5B29C20FE6}" srcId="{E2DF5159-4B8B-46BB-8725-A5B664D5D12C}" destId="{2450E779-8EB1-4D2C-A2F5-7FFC3843EF55}" srcOrd="0" destOrd="0" parTransId="{22C804D1-1DDD-4BC6-B8B3-802204E8CDB1}" sibTransId="{1B54B555-558D-4BD3-BF79-11253F228ED5}"/>
    <dgm:cxn modelId="{254E03B6-24B0-40D0-97BE-AD087B543F7E}" type="presOf" srcId="{1FCA613D-0472-4F1D-BE02-9631FE8540E2}" destId="{82ED1BBE-059C-4FBA-BF0C-0DAFE925F992}" srcOrd="0" destOrd="0" presId="urn:microsoft.com/office/officeart/2005/8/layout/list1"/>
    <dgm:cxn modelId="{22EC5523-FBC2-4425-BAC0-BFA342623115}" type="presOf" srcId="{43D369C1-29A8-4F7D-8EC3-0E26ED6EA1A8}" destId="{37400DB4-8D1F-4E2D-B054-2AF5FC6DF87E}" srcOrd="0" destOrd="0" presId="urn:microsoft.com/office/officeart/2005/8/layout/list1"/>
    <dgm:cxn modelId="{0B50D3A9-7C0B-4160-A57C-CB2A3EB29245}" srcId="{43D369C1-29A8-4F7D-8EC3-0E26ED6EA1A8}" destId="{D86E3ECF-9478-4EE1-9BD2-9B1EDF04D866}" srcOrd="0" destOrd="0" parTransId="{E20283F8-EEB2-4814-B06A-CE36446B1936}" sibTransId="{C9D27C7D-3003-4D2E-B882-D6CFD6533BEB}"/>
    <dgm:cxn modelId="{1DC8E9DD-8583-4CD3-92A8-9FBF75C5211E}" type="presOf" srcId="{2450E779-8EB1-4D2C-A2F5-7FFC3843EF55}" destId="{021396E4-7AED-41BB-8FA7-7CFE3413689F}" srcOrd="0" destOrd="0" presId="urn:microsoft.com/office/officeart/2005/8/layout/list1"/>
    <dgm:cxn modelId="{C8BC354E-6617-42BA-8063-4467F9C928A3}" type="presOf" srcId="{E2DF5159-4B8B-46BB-8725-A5B664D5D12C}" destId="{85C5226E-5170-4D97-B493-700EC7F9387C}" srcOrd="1" destOrd="0" presId="urn:microsoft.com/office/officeart/2005/8/layout/list1"/>
    <dgm:cxn modelId="{95DC24CB-DC05-4122-B5E5-B00869FE6E98}" srcId="{43D369C1-29A8-4F7D-8EC3-0E26ED6EA1A8}" destId="{847D68D5-9F77-431F-AD98-4CD749CD7C20}" srcOrd="2" destOrd="0" parTransId="{79F1991B-904B-4A43-813B-76413EA20D6F}" sibTransId="{DB917304-BA17-48B3-BA0C-3380C652B8F4}"/>
    <dgm:cxn modelId="{B968D7F5-AF82-4DAE-813E-361E5594FFED}" type="presOf" srcId="{E2DF5159-4B8B-46BB-8725-A5B664D5D12C}" destId="{8B286B1C-ADBE-4A60-A30D-67921D54F4D0}" srcOrd="0" destOrd="0" presId="urn:microsoft.com/office/officeart/2005/8/layout/list1"/>
    <dgm:cxn modelId="{B8077C43-232C-4D96-9BA6-0DF00E93B9B5}" type="presParOf" srcId="{37400DB4-8D1F-4E2D-B054-2AF5FC6DF87E}" destId="{16AA4B98-166B-4F26-889B-43CC118D1D03}" srcOrd="0" destOrd="0" presId="urn:microsoft.com/office/officeart/2005/8/layout/list1"/>
    <dgm:cxn modelId="{47951289-9A6E-4A38-B662-D0E76026967C}" type="presParOf" srcId="{16AA4B98-166B-4F26-889B-43CC118D1D03}" destId="{3FA9C1A0-F5CE-4742-B7CB-8D234AF53138}" srcOrd="0" destOrd="0" presId="urn:microsoft.com/office/officeart/2005/8/layout/list1"/>
    <dgm:cxn modelId="{D6A3F9C9-BB15-435A-A597-C1CC8F2ECA9F}" type="presParOf" srcId="{16AA4B98-166B-4F26-889B-43CC118D1D03}" destId="{59F019A5-E8C3-499C-9C55-CB315931A305}" srcOrd="1" destOrd="0" presId="urn:microsoft.com/office/officeart/2005/8/layout/list1"/>
    <dgm:cxn modelId="{1716D77A-3C10-489C-9055-B7BC3CF40F9D}" type="presParOf" srcId="{37400DB4-8D1F-4E2D-B054-2AF5FC6DF87E}" destId="{3063765B-F711-4925-9BBC-D348AA497143}" srcOrd="1" destOrd="0" presId="urn:microsoft.com/office/officeart/2005/8/layout/list1"/>
    <dgm:cxn modelId="{5A356FDE-41D5-49AE-BB7E-87A768E438C7}" type="presParOf" srcId="{37400DB4-8D1F-4E2D-B054-2AF5FC6DF87E}" destId="{82ED1BBE-059C-4FBA-BF0C-0DAFE925F992}" srcOrd="2" destOrd="0" presId="urn:microsoft.com/office/officeart/2005/8/layout/list1"/>
    <dgm:cxn modelId="{EE8E2DE1-2B14-4333-984C-9EDD8CE0C154}" type="presParOf" srcId="{37400DB4-8D1F-4E2D-B054-2AF5FC6DF87E}" destId="{EC1992EB-0AD3-4DB0-B99A-7E4406CE48FE}" srcOrd="3" destOrd="0" presId="urn:microsoft.com/office/officeart/2005/8/layout/list1"/>
    <dgm:cxn modelId="{093BA2B0-A046-45A0-AA72-2ABE20D66F53}" type="presParOf" srcId="{37400DB4-8D1F-4E2D-B054-2AF5FC6DF87E}" destId="{F2C71012-FE43-46A1-9653-817864CE1B32}" srcOrd="4" destOrd="0" presId="urn:microsoft.com/office/officeart/2005/8/layout/list1"/>
    <dgm:cxn modelId="{DBDA7363-B076-4885-86B9-220283E54152}" type="presParOf" srcId="{F2C71012-FE43-46A1-9653-817864CE1B32}" destId="{8B286B1C-ADBE-4A60-A30D-67921D54F4D0}" srcOrd="0" destOrd="0" presId="urn:microsoft.com/office/officeart/2005/8/layout/list1"/>
    <dgm:cxn modelId="{4A17FD83-D6B3-4CAB-BD22-19F0B9486002}" type="presParOf" srcId="{F2C71012-FE43-46A1-9653-817864CE1B32}" destId="{85C5226E-5170-4D97-B493-700EC7F9387C}" srcOrd="1" destOrd="0" presId="urn:microsoft.com/office/officeart/2005/8/layout/list1"/>
    <dgm:cxn modelId="{D5BEC264-3308-4829-8FE0-5C856BC28C0D}" type="presParOf" srcId="{37400DB4-8D1F-4E2D-B054-2AF5FC6DF87E}" destId="{EAF10D82-DD8F-4A37-B226-61104C4896C4}" srcOrd="5" destOrd="0" presId="urn:microsoft.com/office/officeart/2005/8/layout/list1"/>
    <dgm:cxn modelId="{638216AE-8F38-435F-A33F-830E75C78819}" type="presParOf" srcId="{37400DB4-8D1F-4E2D-B054-2AF5FC6DF87E}" destId="{021396E4-7AED-41BB-8FA7-7CFE3413689F}" srcOrd="6" destOrd="0" presId="urn:microsoft.com/office/officeart/2005/8/layout/list1"/>
    <dgm:cxn modelId="{EDE10319-1203-496F-82D2-B76A696D3AEB}" type="presParOf" srcId="{37400DB4-8D1F-4E2D-B054-2AF5FC6DF87E}" destId="{1CB3194D-2FA1-4891-8778-201634D4E996}" srcOrd="7" destOrd="0" presId="urn:microsoft.com/office/officeart/2005/8/layout/list1"/>
    <dgm:cxn modelId="{8ADFAC68-9001-41AE-A5C8-BE0FFBC5EE15}" type="presParOf" srcId="{37400DB4-8D1F-4E2D-B054-2AF5FC6DF87E}" destId="{FA141B4E-3743-4D0B-AD81-D8959FDD7B99}" srcOrd="8" destOrd="0" presId="urn:microsoft.com/office/officeart/2005/8/layout/list1"/>
    <dgm:cxn modelId="{44678FF6-725F-4754-9C18-568EDE191795}" type="presParOf" srcId="{FA141B4E-3743-4D0B-AD81-D8959FDD7B99}" destId="{16D35977-3F8B-4EB6-ADF5-ACEBD15EF186}" srcOrd="0" destOrd="0" presId="urn:microsoft.com/office/officeart/2005/8/layout/list1"/>
    <dgm:cxn modelId="{7135B309-2C35-49F7-BF70-C5A73971F472}" type="presParOf" srcId="{FA141B4E-3743-4D0B-AD81-D8959FDD7B99}" destId="{179905F1-795B-4FFE-BF60-E0EBFC4AB4D5}" srcOrd="1" destOrd="0" presId="urn:microsoft.com/office/officeart/2005/8/layout/list1"/>
    <dgm:cxn modelId="{6A71EC3B-A6FE-4838-8993-BF1C008EF7B8}" type="presParOf" srcId="{37400DB4-8D1F-4E2D-B054-2AF5FC6DF87E}" destId="{2C99DA57-B0B1-4D5D-B760-7BE40A1E9C34}" srcOrd="9" destOrd="0" presId="urn:microsoft.com/office/officeart/2005/8/layout/list1"/>
    <dgm:cxn modelId="{C03EFB9A-D665-4992-A142-1E3867D9AD9C}" type="presParOf" srcId="{37400DB4-8D1F-4E2D-B054-2AF5FC6DF87E}" destId="{74D1A822-25B5-45B9-A662-4C0BCC9B3DB3}"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ED1BBE-059C-4FBA-BF0C-0DAFE925F992}">
      <dsp:nvSpPr>
        <dsp:cNvPr id="0" name=""/>
        <dsp:cNvSpPr/>
      </dsp:nvSpPr>
      <dsp:spPr>
        <a:xfrm>
          <a:off x="0" y="304159"/>
          <a:ext cx="6705600" cy="7371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20429" tIns="374904" rIns="520429" bIns="128016" numCol="1" spcCol="1270" anchor="t" anchorCtr="0">
          <a:noAutofit/>
        </a:bodyPr>
        <a:lstStyle/>
        <a:p>
          <a:pPr marL="171450" lvl="1" indent="-171450" algn="l" defTabSz="800100">
            <a:lnSpc>
              <a:spcPct val="90000"/>
            </a:lnSpc>
            <a:spcBef>
              <a:spcPct val="0"/>
            </a:spcBef>
            <a:spcAft>
              <a:spcPct val="15000"/>
            </a:spcAft>
            <a:buChar char="•"/>
          </a:pPr>
          <a:r>
            <a:rPr lang="es-PY" sz="1800" kern="1200" dirty="0"/>
            <a:t>"valor 5.000" es sólo un dato,</a:t>
          </a:r>
          <a:endParaRPr lang="es-ES" sz="1800" kern="1200" dirty="0"/>
        </a:p>
      </dsp:txBody>
      <dsp:txXfrm>
        <a:off x="0" y="304159"/>
        <a:ext cx="6705600" cy="737100"/>
      </dsp:txXfrm>
    </dsp:sp>
    <dsp:sp modelId="{59F019A5-E8C3-499C-9C55-CB315931A305}">
      <dsp:nvSpPr>
        <dsp:cNvPr id="0" name=""/>
        <dsp:cNvSpPr/>
      </dsp:nvSpPr>
      <dsp:spPr>
        <a:xfrm>
          <a:off x="335280" y="38479"/>
          <a:ext cx="4693920" cy="5313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419" tIns="0" rIns="177419" bIns="0" numCol="1" spcCol="1270" anchor="ctr" anchorCtr="0">
          <a:noAutofit/>
        </a:bodyPr>
        <a:lstStyle/>
        <a:p>
          <a:pPr marL="0" lvl="0" indent="0" algn="l" defTabSz="800100">
            <a:lnSpc>
              <a:spcPct val="90000"/>
            </a:lnSpc>
            <a:spcBef>
              <a:spcPct val="0"/>
            </a:spcBef>
            <a:spcAft>
              <a:spcPct val="35000"/>
            </a:spcAft>
            <a:buNone/>
          </a:pPr>
          <a:r>
            <a:rPr lang="es-ES" sz="1800" kern="1200" dirty="0"/>
            <a:t>Datos</a:t>
          </a:r>
        </a:p>
      </dsp:txBody>
      <dsp:txXfrm>
        <a:off x="361219" y="64418"/>
        <a:ext cx="4642042" cy="479482"/>
      </dsp:txXfrm>
    </dsp:sp>
    <dsp:sp modelId="{021396E4-7AED-41BB-8FA7-7CFE3413689F}">
      <dsp:nvSpPr>
        <dsp:cNvPr id="0" name=""/>
        <dsp:cNvSpPr/>
      </dsp:nvSpPr>
      <dsp:spPr>
        <a:xfrm>
          <a:off x="0" y="1404139"/>
          <a:ext cx="6705600" cy="121905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20429" tIns="374904" rIns="520429" bIns="128016" numCol="1" spcCol="1270" anchor="t" anchorCtr="0">
          <a:noAutofit/>
        </a:bodyPr>
        <a:lstStyle/>
        <a:p>
          <a:pPr marL="171450" lvl="1" indent="-171450" algn="l" defTabSz="800100">
            <a:lnSpc>
              <a:spcPct val="90000"/>
            </a:lnSpc>
            <a:spcBef>
              <a:spcPct val="0"/>
            </a:spcBef>
            <a:spcAft>
              <a:spcPct val="15000"/>
            </a:spcAft>
            <a:buChar char="•"/>
          </a:pPr>
          <a:r>
            <a:rPr lang="es-PY" sz="1800" kern="1200" dirty="0"/>
            <a:t>y cuando lo contextualizamos y decimos que son "5.000 dólares vendidos durante un mes" lo hemos transformado en información,</a:t>
          </a:r>
          <a:endParaRPr lang="es-ES" sz="1800" kern="1200" dirty="0"/>
        </a:p>
      </dsp:txBody>
      <dsp:txXfrm>
        <a:off x="0" y="1404139"/>
        <a:ext cx="6705600" cy="1219050"/>
      </dsp:txXfrm>
    </dsp:sp>
    <dsp:sp modelId="{85C5226E-5170-4D97-B493-700EC7F9387C}">
      <dsp:nvSpPr>
        <dsp:cNvPr id="0" name=""/>
        <dsp:cNvSpPr/>
      </dsp:nvSpPr>
      <dsp:spPr>
        <a:xfrm>
          <a:off x="335280" y="1138459"/>
          <a:ext cx="4693920" cy="5313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419" tIns="0" rIns="177419" bIns="0" numCol="1" spcCol="1270" anchor="ctr" anchorCtr="0">
          <a:noAutofit/>
        </a:bodyPr>
        <a:lstStyle/>
        <a:p>
          <a:pPr marL="0" lvl="0" indent="0" algn="l" defTabSz="800100">
            <a:lnSpc>
              <a:spcPct val="90000"/>
            </a:lnSpc>
            <a:spcBef>
              <a:spcPct val="0"/>
            </a:spcBef>
            <a:spcAft>
              <a:spcPct val="35000"/>
            </a:spcAft>
            <a:buNone/>
          </a:pPr>
          <a:r>
            <a:rPr lang="es-ES" sz="1800" kern="1200" dirty="0"/>
            <a:t>Información</a:t>
          </a:r>
        </a:p>
      </dsp:txBody>
      <dsp:txXfrm>
        <a:off x="361219" y="1164398"/>
        <a:ext cx="4642042" cy="479482"/>
      </dsp:txXfrm>
    </dsp:sp>
    <dsp:sp modelId="{74D1A822-25B5-45B9-A662-4C0BCC9B3DB3}">
      <dsp:nvSpPr>
        <dsp:cNvPr id="0" name=""/>
        <dsp:cNvSpPr/>
      </dsp:nvSpPr>
      <dsp:spPr>
        <a:xfrm>
          <a:off x="0" y="2986070"/>
          <a:ext cx="6705600" cy="144585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20429" tIns="374904" rIns="520429" bIns="128016" numCol="1" spcCol="1270" anchor="t" anchorCtr="0">
          <a:noAutofit/>
        </a:bodyPr>
        <a:lstStyle/>
        <a:p>
          <a:pPr marL="171450" lvl="1" indent="-171450" algn="l" defTabSz="800100">
            <a:lnSpc>
              <a:spcPct val="90000"/>
            </a:lnSpc>
            <a:spcBef>
              <a:spcPct val="0"/>
            </a:spcBef>
            <a:spcAft>
              <a:spcPct val="15000"/>
            </a:spcAft>
            <a:buChar char="•"/>
          </a:pPr>
          <a:r>
            <a:rPr lang="es-PY" sz="1800" kern="1200"/>
            <a:t>y se convierte finalmente en conocimiento cuando lo comparamos con los meses anteriores, y con la evolución de otros productos y mercados, y nos sirve para mejorar nuestro negocio de alguna manera</a:t>
          </a:r>
          <a:endParaRPr lang="es-ES" sz="1800" kern="1200" dirty="0"/>
        </a:p>
      </dsp:txBody>
      <dsp:txXfrm>
        <a:off x="0" y="2986070"/>
        <a:ext cx="6705600" cy="1445850"/>
      </dsp:txXfrm>
    </dsp:sp>
    <dsp:sp modelId="{179905F1-795B-4FFE-BF60-E0EBFC4AB4D5}">
      <dsp:nvSpPr>
        <dsp:cNvPr id="0" name=""/>
        <dsp:cNvSpPr/>
      </dsp:nvSpPr>
      <dsp:spPr>
        <a:xfrm>
          <a:off x="335280" y="2720390"/>
          <a:ext cx="4693920" cy="5313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419" tIns="0" rIns="177419" bIns="0" numCol="1" spcCol="1270" anchor="ctr" anchorCtr="0">
          <a:noAutofit/>
        </a:bodyPr>
        <a:lstStyle/>
        <a:p>
          <a:pPr marL="0" lvl="0" indent="0" algn="l" defTabSz="800100">
            <a:lnSpc>
              <a:spcPct val="90000"/>
            </a:lnSpc>
            <a:spcBef>
              <a:spcPct val="0"/>
            </a:spcBef>
            <a:spcAft>
              <a:spcPct val="35000"/>
            </a:spcAft>
            <a:buNone/>
          </a:pPr>
          <a:r>
            <a:rPr lang="es-ES" sz="1800" kern="1200" dirty="0"/>
            <a:t>Conocimiento</a:t>
          </a:r>
        </a:p>
      </dsp:txBody>
      <dsp:txXfrm>
        <a:off x="361219" y="2746329"/>
        <a:ext cx="4642042" cy="479482"/>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8D6FE3C-34D8-4B4B-9273-D907B0A3B964}" type="datetimeFigureOut">
              <a:rPr lang="en-US"/>
              <a:t>11/17/2016</a:t>
            </a:fld>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169A89D-734B-4FAD-B6E7-2B864E72E489}" type="slidenum">
              <a:rPr/>
              <a:t>‹Nº›</a:t>
            </a:fld>
            <a:endParaRPr/>
          </a:p>
        </p:txBody>
      </p:sp>
    </p:spTree>
    <p:extLst>
      <p:ext uri="{BB962C8B-B14F-4D97-AF65-F5344CB8AC3E}">
        <p14:creationId xmlns:p14="http://schemas.microsoft.com/office/powerpoint/2010/main" val="291920367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D0FF5F4-5691-49AF-9E16-FB22826F7264}" type="datetimeFigureOut">
              <a:rPr lang="en-US"/>
              <a:t>11/17/2016</a:t>
            </a:fld>
            <a:endParaRPr/>
          </a:p>
        </p:txBody>
      </p:sp>
      <p:sp>
        <p:nvSpPr>
          <p:cNvPr id="4" name="Slide Image Placeholder 3"/>
          <p:cNvSpPr>
            <a:spLocks noGrp="1" noRot="1" noChangeAspect="1"/>
          </p:cNvSpPr>
          <p:nvPr>
            <p:ph type="sldImg" idx="2"/>
          </p:nvPr>
        </p:nvSpPr>
        <p:spPr>
          <a:xfrm>
            <a:off x="1431925" y="1143000"/>
            <a:ext cx="3994150" cy="30861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a:t>Click to edit Master text styles</a:t>
            </a:r>
          </a:p>
          <a:p>
            <a:pPr lvl="1"/>
            <a:r>
              <a:rPr/>
              <a:t>Second level</a:t>
            </a:r>
          </a:p>
          <a:p>
            <a:pPr lvl="2"/>
            <a:r>
              <a:rPr/>
              <a:t>Third level</a:t>
            </a:r>
          </a:p>
          <a:p>
            <a:pPr lvl="3"/>
            <a:r>
              <a:rPr/>
              <a:t>Fourth level</a:t>
            </a:r>
          </a:p>
          <a:p>
            <a:pPr lvl="4"/>
            <a:r>
              <a:rPr/>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52A89D7-7603-4ECB-ADF6-F6CF2BE4F401}" type="slidenum">
              <a:rPr/>
              <a:t>‹Nº›</a:t>
            </a:fld>
            <a:endParaRPr/>
          </a:p>
        </p:txBody>
      </p:sp>
    </p:spTree>
    <p:extLst>
      <p:ext uri="{BB962C8B-B14F-4D97-AF65-F5344CB8AC3E}">
        <p14:creationId xmlns:p14="http://schemas.microsoft.com/office/powerpoint/2010/main" val="29258489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en.wikipedia.org/wiki/Spam_filter" TargetMode="External"/><Relationship Id="rId2" Type="http://schemas.openxmlformats.org/officeDocument/2006/relationships/slide" Target="../slides/slide9.xml"/><Relationship Id="rId1" Type="http://schemas.openxmlformats.org/officeDocument/2006/relationships/notesMaster" Target="../notesMasters/notesMaster1.xml"/><Relationship Id="rId6" Type="http://schemas.openxmlformats.org/officeDocument/2006/relationships/hyperlink" Target="https://en.wikipedia.org/wiki/Computer_vision" TargetMode="External"/><Relationship Id="rId5" Type="http://schemas.openxmlformats.org/officeDocument/2006/relationships/hyperlink" Target="https://en.wikipedia.org/wiki/Learning_to_rank" TargetMode="External"/><Relationship Id="rId4" Type="http://schemas.openxmlformats.org/officeDocument/2006/relationships/hyperlink" Target="https://en.wikipedia.org/wiki/Optical_character_recognition"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rtl="0"/>
            <a:r>
              <a:rPr lang="es-ES" sz="1000" kern="1200" baseline="0" dirty="0">
                <a:solidFill>
                  <a:schemeClr val="tx1"/>
                </a:solidFill>
                <a:latin typeface="+mn-lt"/>
                <a:ea typeface="+mn-ea"/>
                <a:cs typeface="+mn-cs"/>
              </a:rPr>
              <a:t>Este trabajo de investigación trata de lo actualmente conocido como BI o Inteligencia de negocios y sus implementaciones en el mundo real, en este caso aplicado a la ANDE, con el objetivo de obtener información de utilidad.</a:t>
            </a:r>
          </a:p>
          <a:p>
            <a:pPr rtl="0"/>
            <a:br>
              <a:rPr lang="es-ES" sz="1000" kern="1200" baseline="0" dirty="0">
                <a:solidFill>
                  <a:schemeClr val="tx1"/>
                </a:solidFill>
                <a:latin typeface="+mn-lt"/>
                <a:ea typeface="+mn-ea"/>
                <a:cs typeface="+mn-cs"/>
              </a:rPr>
            </a:br>
            <a:r>
              <a:rPr lang="es-ES" sz="1000" kern="1200" baseline="0" dirty="0">
                <a:solidFill>
                  <a:schemeClr val="tx1"/>
                </a:solidFill>
                <a:latin typeface="+mn-lt"/>
                <a:ea typeface="+mn-ea"/>
                <a:cs typeface="+mn-cs"/>
              </a:rPr>
              <a:t>Este trabajo de investigación trata de las tecnologías y componentes de BI(Inteligencia de Negocios) y sus aplicaciones fuera del contexto académico, por lo cual expondremos un caso práctico empleado a informaciones obtenidas de la Administración Nacional de Electricidad - ANDE y nuestro objetivo es obtener información de calidad a partir los datos de esta institución.</a:t>
            </a:r>
          </a:p>
          <a:p>
            <a:br>
              <a:rPr lang="es-ES" sz="1000" kern="1200" baseline="0" dirty="0">
                <a:solidFill>
                  <a:schemeClr val="tx1"/>
                </a:solidFill>
                <a:latin typeface="+mn-lt"/>
                <a:ea typeface="+mn-ea"/>
                <a:cs typeface="+mn-cs"/>
              </a:rPr>
            </a:br>
            <a:r>
              <a:rPr lang="es-ES" sz="1000" kern="1200" baseline="0" dirty="0">
                <a:solidFill>
                  <a:schemeClr val="tx1"/>
                </a:solidFill>
                <a:latin typeface="+mn-lt"/>
                <a:ea typeface="+mn-ea"/>
                <a:cs typeface="+mn-cs"/>
              </a:rPr>
              <a:t>Comenzaremos por dar una introducción de lo que es BI para luego hablar un poco de sus beneficios potenciales, componentes y tecnologías.</a:t>
            </a:r>
            <a:endParaRPr lang="es-PY" sz="1000" kern="1200" baseline="0" dirty="0">
              <a:solidFill>
                <a:schemeClr val="tx1"/>
              </a:solidFill>
              <a:latin typeface="+mn-lt"/>
              <a:ea typeface="+mn-ea"/>
              <a:cs typeface="+mn-cs"/>
            </a:endParaRPr>
          </a:p>
          <a:p>
            <a:r>
              <a:rPr lang="es-PY" sz="1000" dirty="0"/>
              <a:t>BI</a:t>
            </a:r>
            <a:r>
              <a:rPr lang="es-PY" sz="1000" baseline="0" dirty="0"/>
              <a:t> es un concepto que podríamos definir como la habilidad para transformar datos en información e información en conocimiento.</a:t>
            </a:r>
          </a:p>
          <a:p>
            <a:endParaRPr lang="es-PY" sz="1000" baseline="0" dirty="0"/>
          </a:p>
          <a:p>
            <a:pPr rtl="0"/>
            <a:r>
              <a:rPr lang="es-ES" sz="1000" kern="1200" baseline="0" dirty="0">
                <a:solidFill>
                  <a:schemeClr val="tx1"/>
                </a:solidFill>
                <a:latin typeface="+mn-lt"/>
                <a:ea typeface="+mn-ea"/>
                <a:cs typeface="+mn-cs"/>
              </a:rPr>
              <a:t>Hablaremos sobre Data Discovery y Análisis de Datos, luego un poco sobre el </a:t>
            </a:r>
            <a:r>
              <a:rPr lang="es-ES" sz="1000" kern="1200" baseline="0" dirty="0" err="1">
                <a:solidFill>
                  <a:schemeClr val="tx1"/>
                </a:solidFill>
                <a:latin typeface="+mn-lt"/>
                <a:ea typeface="+mn-ea"/>
                <a:cs typeface="+mn-cs"/>
              </a:rPr>
              <a:t>framework</a:t>
            </a:r>
            <a:r>
              <a:rPr lang="es-ES" sz="1000" kern="1200" baseline="0" dirty="0">
                <a:solidFill>
                  <a:schemeClr val="tx1"/>
                </a:solidFill>
                <a:latin typeface="+mn-lt"/>
                <a:ea typeface="+mn-ea"/>
                <a:cs typeface="+mn-cs"/>
              </a:rPr>
              <a:t> de </a:t>
            </a:r>
            <a:r>
              <a:rPr lang="es-ES" sz="1000" kern="1200" baseline="0" dirty="0" err="1">
                <a:solidFill>
                  <a:schemeClr val="tx1"/>
                </a:solidFill>
                <a:latin typeface="+mn-lt"/>
                <a:ea typeface="+mn-ea"/>
                <a:cs typeface="+mn-cs"/>
              </a:rPr>
              <a:t>gartner</a:t>
            </a:r>
            <a:r>
              <a:rPr lang="es-ES" sz="1000" kern="1200" baseline="0" dirty="0">
                <a:solidFill>
                  <a:schemeClr val="tx1"/>
                </a:solidFill>
                <a:latin typeface="+mn-lt"/>
                <a:ea typeface="+mn-ea"/>
                <a:cs typeface="+mn-cs"/>
              </a:rPr>
              <a:t> (una de las consultoras líderes en esta área).</a:t>
            </a:r>
          </a:p>
          <a:p>
            <a:pPr rtl="0"/>
            <a:br>
              <a:rPr lang="es-ES" sz="1000" kern="1200" baseline="0" dirty="0">
                <a:solidFill>
                  <a:schemeClr val="tx1"/>
                </a:solidFill>
                <a:latin typeface="+mn-lt"/>
                <a:ea typeface="+mn-ea"/>
                <a:cs typeface="+mn-cs"/>
              </a:rPr>
            </a:br>
            <a:r>
              <a:rPr lang="es-ES" sz="1000" kern="1200" baseline="0" dirty="0">
                <a:solidFill>
                  <a:schemeClr val="tx1"/>
                </a:solidFill>
                <a:latin typeface="+mn-lt"/>
                <a:ea typeface="+mn-ea"/>
                <a:cs typeface="+mn-cs"/>
              </a:rPr>
              <a:t>Hablaremos del porqué se seleccionó la herramienta </a:t>
            </a:r>
            <a:r>
              <a:rPr lang="es-ES" sz="1000" kern="1200" baseline="0" dirty="0" err="1">
                <a:solidFill>
                  <a:schemeClr val="tx1"/>
                </a:solidFill>
                <a:latin typeface="+mn-lt"/>
                <a:ea typeface="+mn-ea"/>
                <a:cs typeface="+mn-cs"/>
              </a:rPr>
              <a:t>Tableau</a:t>
            </a:r>
            <a:r>
              <a:rPr lang="es-ES" sz="1000" kern="1200" baseline="0" dirty="0">
                <a:solidFill>
                  <a:schemeClr val="tx1"/>
                </a:solidFill>
                <a:latin typeface="+mn-lt"/>
                <a:ea typeface="+mn-ea"/>
                <a:cs typeface="+mn-cs"/>
              </a:rPr>
              <a:t> como herramienta de análisis, basándonos en el cuadrante mágico de </a:t>
            </a:r>
            <a:r>
              <a:rPr lang="es-ES" sz="1000" kern="1200" baseline="0" dirty="0" err="1">
                <a:solidFill>
                  <a:schemeClr val="tx1"/>
                </a:solidFill>
                <a:latin typeface="+mn-lt"/>
                <a:ea typeface="+mn-ea"/>
                <a:cs typeface="+mn-cs"/>
              </a:rPr>
              <a:t>Gartner</a:t>
            </a:r>
            <a:r>
              <a:rPr lang="es-ES" sz="1000" kern="1200" baseline="0" dirty="0">
                <a:solidFill>
                  <a:schemeClr val="tx1"/>
                </a:solidFill>
                <a:latin typeface="+mn-lt"/>
                <a:ea typeface="+mn-ea"/>
                <a:cs typeface="+mn-cs"/>
              </a:rPr>
              <a:t>.</a:t>
            </a:r>
          </a:p>
          <a:p>
            <a:br>
              <a:rPr lang="es-ES" sz="1000" kern="1200" baseline="0" dirty="0">
                <a:solidFill>
                  <a:schemeClr val="tx1"/>
                </a:solidFill>
                <a:latin typeface="+mn-lt"/>
                <a:ea typeface="+mn-ea"/>
                <a:cs typeface="+mn-cs"/>
              </a:rPr>
            </a:br>
            <a:r>
              <a:rPr lang="es-ES" sz="1000" kern="1200" baseline="0" dirty="0">
                <a:solidFill>
                  <a:schemeClr val="tx1"/>
                </a:solidFill>
                <a:latin typeface="+mn-lt"/>
                <a:ea typeface="+mn-ea"/>
                <a:cs typeface="+mn-cs"/>
              </a:rPr>
              <a:t>Finalizamos con ejemplos de algunos </a:t>
            </a:r>
            <a:r>
              <a:rPr lang="es-ES" sz="1000" kern="1200" baseline="0" dirty="0" err="1">
                <a:solidFill>
                  <a:schemeClr val="tx1"/>
                </a:solidFill>
                <a:latin typeface="+mn-lt"/>
                <a:ea typeface="+mn-ea"/>
                <a:cs typeface="+mn-cs"/>
              </a:rPr>
              <a:t>dashboards</a:t>
            </a:r>
            <a:r>
              <a:rPr lang="es-ES" sz="1000" kern="1200" baseline="0" dirty="0">
                <a:solidFill>
                  <a:schemeClr val="tx1"/>
                </a:solidFill>
                <a:latin typeface="+mn-lt"/>
                <a:ea typeface="+mn-ea"/>
                <a:cs typeface="+mn-cs"/>
              </a:rPr>
              <a:t> que se realizaron con el cruzamiento de los datos de la DGEEC y la ANDE.    </a:t>
            </a:r>
            <a:endParaRPr lang="es-PY" sz="1000" kern="1200" baseline="0" dirty="0">
              <a:solidFill>
                <a:schemeClr val="tx1"/>
              </a:solidFill>
              <a:latin typeface="+mn-lt"/>
              <a:ea typeface="+mn-ea"/>
              <a:cs typeface="+mn-cs"/>
            </a:endParaRPr>
          </a:p>
          <a:p>
            <a:br>
              <a:rPr lang="es-PY" sz="1000" baseline="0" dirty="0"/>
            </a:br>
            <a:r>
              <a:rPr lang="es-PY" sz="1000" baseline="0" dirty="0"/>
              <a:t>Explicar en que lugar esta ubicado BI en ciencias de la computación.</a:t>
            </a:r>
            <a:endParaRPr lang="es-PY" sz="1000" dirty="0"/>
          </a:p>
        </p:txBody>
      </p:sp>
      <p:sp>
        <p:nvSpPr>
          <p:cNvPr id="4" name="Marcador de número de diapositiva 3"/>
          <p:cNvSpPr>
            <a:spLocks noGrp="1"/>
          </p:cNvSpPr>
          <p:nvPr>
            <p:ph type="sldNum" sz="quarter" idx="10"/>
          </p:nvPr>
        </p:nvSpPr>
        <p:spPr/>
        <p:txBody>
          <a:bodyPr/>
          <a:lstStyle/>
          <a:p>
            <a:fld id="{952A89D7-7603-4ECB-ADF6-F6CF2BE4F401}" type="slidenum">
              <a:rPr lang="es-PY" smtClean="0"/>
              <a:t>1</a:t>
            </a:fld>
            <a:endParaRPr lang="es-PY"/>
          </a:p>
        </p:txBody>
      </p:sp>
    </p:spTree>
    <p:extLst>
      <p:ext uri="{BB962C8B-B14F-4D97-AF65-F5344CB8AC3E}">
        <p14:creationId xmlns:p14="http://schemas.microsoft.com/office/powerpoint/2010/main" val="4899582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dirty="0"/>
              <a:t>Nos olvidamos de las especulaciones/Eliminar las dudas/</a:t>
            </a:r>
            <a:r>
              <a:rPr lang="es-ES" sz="1200" b="0" i="0" kern="1200" dirty="0">
                <a:solidFill>
                  <a:schemeClr val="tx1"/>
                </a:solidFill>
                <a:effectLst/>
                <a:latin typeface="+mn-lt"/>
                <a:ea typeface="+mn-ea"/>
                <a:cs typeface="+mn-cs"/>
              </a:rPr>
              <a:t>Toma de decisión en base a datos sólidos en lugar de adivinanzas y corazonadas, inclusive antes que la competencia.</a:t>
            </a:r>
            <a:endParaRPr lang="es-ES" sz="1200" dirty="0"/>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PY" sz="1200" b="0" i="0" kern="1200" dirty="0">
                <a:solidFill>
                  <a:schemeClr val="tx1"/>
                </a:solidFill>
                <a:effectLst/>
                <a:latin typeface="+mn-lt"/>
                <a:ea typeface="+mn-ea"/>
                <a:cs typeface="+mn-cs"/>
              </a:rPr>
              <a:t>Obtener</a:t>
            </a:r>
            <a:r>
              <a:rPr lang="es-PY" sz="1200" b="0" i="0" kern="1200" baseline="0" dirty="0">
                <a:solidFill>
                  <a:schemeClr val="tx1"/>
                </a:solidFill>
                <a:effectLst/>
                <a:latin typeface="+mn-lt"/>
                <a:ea typeface="+mn-ea"/>
                <a:cs typeface="+mn-cs"/>
              </a:rPr>
              <a:t> respuestas rápidas a las preguntas de negocio/</a:t>
            </a:r>
            <a:r>
              <a:rPr lang="es-ES" sz="1200" dirty="0"/>
              <a:t>Mayor velocidad en la toma de decisiones.</a:t>
            </a:r>
          </a:p>
          <a:p>
            <a:pPr marL="285750" indent="-285750">
              <a:buFont typeface="Arial" panose="020B0604020202020204" pitchFamily="34" charset="0"/>
              <a:buChar char="•"/>
            </a:pPr>
            <a:r>
              <a:rPr lang="es-ES" sz="1200" dirty="0"/>
              <a:t>Obtener información sobre el comportamiento del cliente(más rentable,</a:t>
            </a:r>
            <a:r>
              <a:rPr lang="es-ES" sz="1200" baseline="0" dirty="0"/>
              <a:t> clientes futuros, segmentos, menor numero pero más rentables</a:t>
            </a:r>
            <a:r>
              <a:rPr lang="es-ES" sz="1200" dirty="0"/>
              <a:t>)</a:t>
            </a:r>
          </a:p>
          <a:p>
            <a:pPr marL="285750" indent="-285750">
              <a:buFont typeface="Arial" panose="020B0604020202020204" pitchFamily="34" charset="0"/>
              <a:buChar char="•"/>
            </a:pPr>
            <a:r>
              <a:rPr lang="es-ES" sz="1200" dirty="0"/>
              <a:t>Aprender a optimizar/coordinar las operaciones</a:t>
            </a:r>
          </a:p>
          <a:p>
            <a:pPr marL="285750" indent="-285750">
              <a:buFont typeface="Arial" panose="020B0604020202020204" pitchFamily="34" charset="0"/>
              <a:buChar char="•"/>
            </a:pPr>
            <a:r>
              <a:rPr lang="es-ES" sz="1200" dirty="0"/>
              <a:t>Mejorar</a:t>
            </a:r>
            <a:r>
              <a:rPr lang="es-ES" sz="1200" baseline="0" dirty="0"/>
              <a:t> la eficiencia/</a:t>
            </a:r>
            <a:r>
              <a:rPr lang="es-ES" sz="1200" dirty="0"/>
              <a:t>Reducción de costos/Mejora la comunicación</a:t>
            </a:r>
          </a:p>
          <a:p>
            <a:pPr marL="285750" indent="-285750">
              <a:buFont typeface="Arial" panose="020B0604020202020204" pitchFamily="34" charset="0"/>
              <a:buChar char="•"/>
            </a:pPr>
            <a:r>
              <a:rPr lang="es-ES" sz="1200" b="0" i="0" kern="1200" dirty="0">
                <a:solidFill>
                  <a:schemeClr val="tx1"/>
                </a:solidFill>
                <a:effectLst/>
                <a:latin typeface="+mn-lt"/>
                <a:ea typeface="+mn-ea"/>
                <a:cs typeface="+mn-cs"/>
              </a:rPr>
              <a:t>Vea donde su empresa ha estado, donde se encuentra ahora y hacia dónde se dirige.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10</a:t>
            </a:fld>
            <a:endParaRPr lang="es-PY"/>
          </a:p>
        </p:txBody>
      </p:sp>
    </p:spTree>
    <p:extLst>
      <p:ext uri="{BB962C8B-B14F-4D97-AF65-F5344CB8AC3E}">
        <p14:creationId xmlns:p14="http://schemas.microsoft.com/office/powerpoint/2010/main" val="36046411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11</a:t>
            </a:fld>
            <a:endParaRPr lang="es-PY"/>
          </a:p>
        </p:txBody>
      </p:sp>
    </p:spTree>
    <p:extLst>
      <p:ext uri="{BB962C8B-B14F-4D97-AF65-F5344CB8AC3E}">
        <p14:creationId xmlns:p14="http://schemas.microsoft.com/office/powerpoint/2010/main" val="22508698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12</a:t>
            </a:fld>
            <a:endParaRPr lang="es-PY"/>
          </a:p>
        </p:txBody>
      </p:sp>
    </p:spTree>
    <p:extLst>
      <p:ext uri="{BB962C8B-B14F-4D97-AF65-F5344CB8AC3E}">
        <p14:creationId xmlns:p14="http://schemas.microsoft.com/office/powerpoint/2010/main" val="6383711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13</a:t>
            </a:fld>
            <a:endParaRPr lang="es-PY"/>
          </a:p>
        </p:txBody>
      </p:sp>
    </p:spTree>
    <p:extLst>
      <p:ext uri="{BB962C8B-B14F-4D97-AF65-F5344CB8AC3E}">
        <p14:creationId xmlns:p14="http://schemas.microsoft.com/office/powerpoint/2010/main" val="30307991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14</a:t>
            </a:fld>
            <a:endParaRPr lang="es-PY"/>
          </a:p>
        </p:txBody>
      </p:sp>
    </p:spTree>
    <p:extLst>
      <p:ext uri="{BB962C8B-B14F-4D97-AF65-F5344CB8AC3E}">
        <p14:creationId xmlns:p14="http://schemas.microsoft.com/office/powerpoint/2010/main" val="4679928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esta sección se presentan 4 productos construidos en esta Tesis, los cuales son Paneles de Control, en donde se relacionan conjuntos de datos de la ANDE y de la DGEEC. Una de las técnicas utilizadas para medir el crecimiento es la tasa de crecimiento, la cual se obtiene de la siguiente forma:</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Es calculado el porcentaje de crecimiento ocurrido por cada año (</a:t>
            </a:r>
            <a:r>
              <a:rPr lang="es-ES" sz="1200" b="0" i="0" kern="1200" dirty="0" err="1">
                <a:solidFill>
                  <a:schemeClr val="tx1"/>
                </a:solidFill>
                <a:effectLst/>
                <a:latin typeface="+mn-lt"/>
                <a:ea typeface="+mn-ea"/>
                <a:cs typeface="+mn-cs"/>
              </a:rPr>
              <a:t>Ej</a:t>
            </a:r>
            <a:r>
              <a:rPr lang="es-ES" sz="1200" b="0" i="0" kern="1200" dirty="0">
                <a:solidFill>
                  <a:schemeClr val="tx1"/>
                </a:solidFill>
                <a:effectLst/>
                <a:latin typeface="+mn-lt"/>
                <a:ea typeface="+mn-ea"/>
                <a:cs typeface="+mn-cs"/>
              </a:rPr>
              <a:t>: Si al cerrar el año 2014, la cantidad de clientes fue de 1.000.000 y en el año 2015 aumentó 100.000, esto quiere decir que en el año 2015, la tasa de crecimiento de los clientes fue del 10\%, es decir, hubo un crecimiento positivo y la cantidad de clientes ha aumentado). Suponiendo que en el año 2016 la ANDE cierra con un total de 1.000.000 de clientes, su crecimiento ser a 10\% menor al año anterior. La fórmula empleada (ver fórmula Tasa de variación abajo), donde n es el año actual y n-1 el año anterior, PIB indica la cantidad de clientes que posee la ANDE .</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19</a:t>
            </a:fld>
            <a:endParaRPr lang="es-PY"/>
          </a:p>
        </p:txBody>
      </p:sp>
    </p:spTree>
    <p:extLst>
      <p:ext uri="{BB962C8B-B14F-4D97-AF65-F5344CB8AC3E}">
        <p14:creationId xmlns:p14="http://schemas.microsoft.com/office/powerpoint/2010/main" val="38798772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20</a:t>
            </a:fld>
            <a:endParaRPr lang="es-PY"/>
          </a:p>
        </p:txBody>
      </p:sp>
    </p:spTree>
    <p:extLst>
      <p:ext uri="{BB962C8B-B14F-4D97-AF65-F5344CB8AC3E}">
        <p14:creationId xmlns:p14="http://schemas.microsoft.com/office/powerpoint/2010/main" val="35737625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21</a:t>
            </a:fld>
            <a:endParaRPr lang="es-PY"/>
          </a:p>
        </p:txBody>
      </p:sp>
    </p:spTree>
    <p:extLst>
      <p:ext uri="{BB962C8B-B14F-4D97-AF65-F5344CB8AC3E}">
        <p14:creationId xmlns:p14="http://schemas.microsoft.com/office/powerpoint/2010/main" val="36559560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22</a:t>
            </a:fld>
            <a:endParaRPr lang="es-PY"/>
          </a:p>
        </p:txBody>
      </p:sp>
    </p:spTree>
    <p:extLst>
      <p:ext uri="{BB962C8B-B14F-4D97-AF65-F5344CB8AC3E}">
        <p14:creationId xmlns:p14="http://schemas.microsoft.com/office/powerpoint/2010/main" val="15418083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23</a:t>
            </a:fld>
            <a:endParaRPr lang="es-PY"/>
          </a:p>
        </p:txBody>
      </p:sp>
    </p:spTree>
    <p:extLst>
      <p:ext uri="{BB962C8B-B14F-4D97-AF65-F5344CB8AC3E}">
        <p14:creationId xmlns:p14="http://schemas.microsoft.com/office/powerpoint/2010/main" val="3374467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rtl="0"/>
            <a:r>
              <a:rPr lang="es-ES" sz="1200" b="0" i="0" u="none" strike="noStrike" kern="1200" dirty="0">
                <a:solidFill>
                  <a:schemeClr val="tx1"/>
                </a:solidFill>
                <a:effectLst/>
                <a:latin typeface="+mn-lt"/>
                <a:ea typeface="+mn-ea"/>
                <a:cs typeface="+mn-cs"/>
              </a:rPr>
              <a:t>Si vamos a dar un concepto más técnico podríamos decir que la inteligencia de negocios se trata de una metodología, de unas herramientas o simplemente de aplicaciones informáticas, </a:t>
            </a:r>
            <a:endParaRPr lang="es-ES" sz="1000" b="0" dirty="0">
              <a:effectLst/>
            </a:endParaRPr>
          </a:p>
          <a:p>
            <a:pPr rtl="0"/>
            <a:r>
              <a:rPr lang="es-ES" sz="1200" b="1" i="0" u="none" strike="noStrike" kern="1200" dirty="0">
                <a:solidFill>
                  <a:schemeClr val="tx1"/>
                </a:solidFill>
                <a:effectLst/>
                <a:latin typeface="+mn-lt"/>
                <a:ea typeface="+mn-ea"/>
                <a:cs typeface="+mn-cs"/>
              </a:rPr>
              <a:t>Que lo que hacen es: </a:t>
            </a:r>
            <a:endParaRPr lang="es-ES" sz="1000" b="0" dirty="0">
              <a:effectLst/>
            </a:endParaRPr>
          </a:p>
          <a:p>
            <a:pPr rtl="0"/>
            <a:r>
              <a:rPr lang="es-ES" sz="1200" b="0" i="0" u="sng" strike="noStrike" kern="1200" dirty="0">
                <a:solidFill>
                  <a:schemeClr val="tx1"/>
                </a:solidFill>
                <a:effectLst/>
                <a:latin typeface="+mn-lt"/>
                <a:ea typeface="+mn-ea"/>
                <a:cs typeface="+mn-cs"/>
              </a:rPr>
              <a:t>1- Reunir datos.</a:t>
            </a:r>
            <a:endParaRPr lang="es-ES" sz="1000" b="0" u="sng" dirty="0">
              <a:effectLst/>
            </a:endParaRPr>
          </a:p>
          <a:p>
            <a:pPr lvl="1" rtl="0"/>
            <a:r>
              <a:rPr lang="es-ES" sz="1200" b="0" i="0" u="none" strike="noStrike" kern="1200" dirty="0">
                <a:solidFill>
                  <a:schemeClr val="tx1"/>
                </a:solidFill>
                <a:effectLst/>
                <a:latin typeface="+mn-lt"/>
                <a:ea typeface="+mn-ea"/>
                <a:cs typeface="+mn-cs"/>
              </a:rPr>
              <a:t>Estos datos pueden ser:</a:t>
            </a:r>
            <a:endParaRPr lang="es-ES" sz="1000" b="0" dirty="0">
              <a:effectLst/>
            </a:endParaRPr>
          </a:p>
          <a:p>
            <a:pPr lvl="2" rtl="0"/>
            <a:r>
              <a:rPr lang="es-ES" sz="1200" b="0" i="0" u="none" strike="noStrike" kern="1200" dirty="0">
                <a:solidFill>
                  <a:schemeClr val="tx1"/>
                </a:solidFill>
                <a:effectLst/>
                <a:latin typeface="+mn-lt"/>
                <a:ea typeface="+mn-ea"/>
                <a:cs typeface="+mn-cs"/>
              </a:rPr>
              <a:t>De diversos orígenes,</a:t>
            </a:r>
            <a:endParaRPr lang="es-ES" sz="1000" b="0" dirty="0">
              <a:effectLst/>
            </a:endParaRPr>
          </a:p>
          <a:p>
            <a:pPr lvl="2" rtl="0"/>
            <a:r>
              <a:rPr lang="es-ES" sz="1200" b="0" i="0" u="none" strike="noStrike" kern="1200" dirty="0">
                <a:solidFill>
                  <a:schemeClr val="tx1"/>
                </a:solidFill>
                <a:effectLst/>
                <a:latin typeface="+mn-lt"/>
                <a:ea typeface="+mn-ea"/>
                <a:cs typeface="+mn-cs"/>
              </a:rPr>
              <a:t>Estructurados y no estructurados,</a:t>
            </a:r>
            <a:br>
              <a:rPr lang="es-ES" sz="1200" b="0" i="0" u="none" strike="noStrike" kern="1200" dirty="0">
                <a:solidFill>
                  <a:schemeClr val="tx1"/>
                </a:solidFill>
                <a:effectLst/>
                <a:latin typeface="+mn-lt"/>
                <a:ea typeface="+mn-ea"/>
                <a:cs typeface="+mn-cs"/>
              </a:rPr>
            </a:br>
            <a:r>
              <a:rPr lang="es-ES" sz="1200" b="0" i="0" u="none" strike="noStrike" kern="1200" dirty="0">
                <a:solidFill>
                  <a:schemeClr val="tx1"/>
                </a:solidFill>
                <a:effectLst/>
                <a:latin typeface="+mn-lt"/>
                <a:ea typeface="+mn-ea"/>
                <a:cs typeface="+mn-cs"/>
              </a:rPr>
              <a:t>Internos o externos a la empresa,</a:t>
            </a:r>
            <a:endParaRPr lang="es-ES" sz="1000" b="0" dirty="0">
              <a:effectLst/>
            </a:endParaRPr>
          </a:p>
          <a:p>
            <a:pPr rtl="0"/>
            <a:r>
              <a:rPr lang="es-ES" sz="1200" b="0" i="0" u="sng" strike="noStrike" kern="1200" dirty="0">
                <a:solidFill>
                  <a:schemeClr val="tx1"/>
                </a:solidFill>
                <a:effectLst/>
                <a:latin typeface="+mn-lt"/>
                <a:ea typeface="+mn-ea"/>
                <a:cs typeface="+mn-cs"/>
              </a:rPr>
              <a:t>2- Transformarlos </a:t>
            </a:r>
            <a:endParaRPr lang="es-ES" sz="1000" b="0" u="sng" dirty="0">
              <a:effectLst/>
            </a:endParaRPr>
          </a:p>
          <a:p>
            <a:pPr rtl="0"/>
            <a:r>
              <a:rPr lang="es-ES" sz="1200" b="0" i="0" u="none" strike="noStrike" kern="1200" dirty="0">
                <a:solidFill>
                  <a:schemeClr val="tx1"/>
                </a:solidFill>
                <a:effectLst/>
                <a:latin typeface="+mn-lt"/>
                <a:ea typeface="+mn-ea"/>
                <a:cs typeface="+mn-cs"/>
              </a:rPr>
              <a:t>	mediante una arquitectura predefinida</a:t>
            </a:r>
            <a:endParaRPr lang="es-ES" sz="1000" b="0" dirty="0">
              <a:effectLst/>
            </a:endParaRPr>
          </a:p>
          <a:p>
            <a:pPr rtl="0"/>
            <a:r>
              <a:rPr lang="es-ES" sz="1200" b="0" i="0" u="sng" strike="noStrike" kern="1200" dirty="0">
                <a:solidFill>
                  <a:schemeClr val="tx1"/>
                </a:solidFill>
                <a:effectLst/>
                <a:latin typeface="+mn-lt"/>
                <a:ea typeface="+mn-ea"/>
                <a:cs typeface="+mn-cs"/>
              </a:rPr>
              <a:t>3- Y presentarlos </a:t>
            </a:r>
            <a:endParaRPr lang="es-ES" sz="1000" b="0" u="sng" dirty="0">
              <a:effectLst/>
            </a:endParaRPr>
          </a:p>
          <a:p>
            <a:pPr rtl="0"/>
            <a:r>
              <a:rPr lang="es-ES" sz="1200" b="0" i="0" u="none" strike="noStrike" kern="1200" dirty="0">
                <a:solidFill>
                  <a:schemeClr val="tx1"/>
                </a:solidFill>
                <a:effectLst/>
                <a:latin typeface="+mn-lt"/>
                <a:ea typeface="+mn-ea"/>
                <a:cs typeface="+mn-cs"/>
              </a:rPr>
              <a:t>	al usuario de negocio</a:t>
            </a:r>
            <a:endParaRPr lang="es-ES" sz="1000" b="0" dirty="0">
              <a:effectLst/>
            </a:endParaRPr>
          </a:p>
          <a:p>
            <a:pPr rtl="0"/>
            <a:r>
              <a:rPr lang="es-ES" sz="1200" b="1" i="0" u="none" strike="noStrike" kern="1200" dirty="0">
                <a:solidFill>
                  <a:schemeClr val="tx1"/>
                </a:solidFill>
                <a:effectLst/>
                <a:latin typeface="+mn-lt"/>
                <a:ea typeface="+mn-ea"/>
                <a:cs typeface="+mn-cs"/>
              </a:rPr>
              <a:t>Resultado: </a:t>
            </a:r>
            <a:endParaRPr lang="es-ES" sz="1000" b="0" dirty="0">
              <a:effectLst/>
            </a:endParaRPr>
          </a:p>
          <a:p>
            <a:pPr rtl="0"/>
            <a:r>
              <a:rPr lang="es-ES" sz="1200" b="0" i="0" u="none" strike="noStrike" kern="1200" dirty="0">
                <a:solidFill>
                  <a:schemeClr val="tx1"/>
                </a:solidFill>
                <a:effectLst/>
                <a:latin typeface="+mn-lt"/>
                <a:ea typeface="+mn-ea"/>
                <a:cs typeface="+mn-cs"/>
              </a:rPr>
              <a:t>1- Brindarle una capacidad de análisis</a:t>
            </a:r>
            <a:endParaRPr lang="es-ES" sz="1000" b="0" dirty="0">
              <a:effectLst/>
            </a:endParaRPr>
          </a:p>
          <a:p>
            <a:r>
              <a:rPr lang="es-ES" sz="1200" b="0" i="0" u="none" strike="noStrike" kern="1200" dirty="0">
                <a:solidFill>
                  <a:schemeClr val="tx1"/>
                </a:solidFill>
                <a:effectLst/>
                <a:latin typeface="+mn-lt"/>
                <a:ea typeface="+mn-ea"/>
                <a:cs typeface="+mn-cs"/>
              </a:rPr>
              <a:t>2- Y que el proceso de toma de decisiones sea óptimo.</a:t>
            </a:r>
            <a:endParaRPr lang="es-PY" sz="1000" dirty="0"/>
          </a:p>
        </p:txBody>
      </p:sp>
      <p:sp>
        <p:nvSpPr>
          <p:cNvPr id="4" name="Marcador de número de diapositiva 3"/>
          <p:cNvSpPr>
            <a:spLocks noGrp="1"/>
          </p:cNvSpPr>
          <p:nvPr>
            <p:ph type="sldNum" sz="quarter" idx="10"/>
          </p:nvPr>
        </p:nvSpPr>
        <p:spPr/>
        <p:txBody>
          <a:bodyPr/>
          <a:lstStyle/>
          <a:p>
            <a:fld id="{952A89D7-7603-4ECB-ADF6-F6CF2BE4F401}" type="slidenum">
              <a:rPr lang="es-PY" smtClean="0"/>
              <a:t>2</a:t>
            </a:fld>
            <a:endParaRPr lang="es-PY"/>
          </a:p>
        </p:txBody>
      </p:sp>
    </p:spTree>
    <p:extLst>
      <p:ext uri="{BB962C8B-B14F-4D97-AF65-F5344CB8AC3E}">
        <p14:creationId xmlns:p14="http://schemas.microsoft.com/office/powerpoint/2010/main" val="356781884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24</a:t>
            </a:fld>
            <a:endParaRPr lang="es-PY"/>
          </a:p>
        </p:txBody>
      </p:sp>
    </p:spTree>
    <p:extLst>
      <p:ext uri="{BB962C8B-B14F-4D97-AF65-F5344CB8AC3E}">
        <p14:creationId xmlns:p14="http://schemas.microsoft.com/office/powerpoint/2010/main" val="385837467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25</a:t>
            </a:fld>
            <a:endParaRPr lang="es-PY"/>
          </a:p>
        </p:txBody>
      </p:sp>
    </p:spTree>
    <p:extLst>
      <p:ext uri="{BB962C8B-B14F-4D97-AF65-F5344CB8AC3E}">
        <p14:creationId xmlns:p14="http://schemas.microsoft.com/office/powerpoint/2010/main" val="114036970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26</a:t>
            </a:fld>
            <a:endParaRPr lang="es-PY"/>
          </a:p>
        </p:txBody>
      </p:sp>
    </p:spTree>
    <p:extLst>
      <p:ext uri="{BB962C8B-B14F-4D97-AF65-F5344CB8AC3E}">
        <p14:creationId xmlns:p14="http://schemas.microsoft.com/office/powerpoint/2010/main" val="219974476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27</a:t>
            </a:fld>
            <a:endParaRPr lang="es-PY"/>
          </a:p>
        </p:txBody>
      </p:sp>
    </p:spTree>
    <p:extLst>
      <p:ext uri="{BB962C8B-B14F-4D97-AF65-F5344CB8AC3E}">
        <p14:creationId xmlns:p14="http://schemas.microsoft.com/office/powerpoint/2010/main" val="295854777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28</a:t>
            </a:fld>
            <a:endParaRPr lang="es-PY"/>
          </a:p>
        </p:txBody>
      </p:sp>
    </p:spTree>
    <p:extLst>
      <p:ext uri="{BB962C8B-B14F-4D97-AF65-F5344CB8AC3E}">
        <p14:creationId xmlns:p14="http://schemas.microsoft.com/office/powerpoint/2010/main" val="93190665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29</a:t>
            </a:fld>
            <a:endParaRPr lang="es-PY"/>
          </a:p>
        </p:txBody>
      </p:sp>
    </p:spTree>
    <p:extLst>
      <p:ext uri="{BB962C8B-B14F-4D97-AF65-F5344CB8AC3E}">
        <p14:creationId xmlns:p14="http://schemas.microsoft.com/office/powerpoint/2010/main" val="45609314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30</a:t>
            </a:fld>
            <a:endParaRPr lang="es-PY"/>
          </a:p>
        </p:txBody>
      </p:sp>
    </p:spTree>
    <p:extLst>
      <p:ext uri="{BB962C8B-B14F-4D97-AF65-F5344CB8AC3E}">
        <p14:creationId xmlns:p14="http://schemas.microsoft.com/office/powerpoint/2010/main" val="31709857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31</a:t>
            </a:fld>
            <a:endParaRPr lang="es-PY"/>
          </a:p>
        </p:txBody>
      </p:sp>
    </p:spTree>
    <p:extLst>
      <p:ext uri="{BB962C8B-B14F-4D97-AF65-F5344CB8AC3E}">
        <p14:creationId xmlns:p14="http://schemas.microsoft.com/office/powerpoint/2010/main" val="38736796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32</a:t>
            </a:fld>
            <a:endParaRPr lang="es-PY"/>
          </a:p>
        </p:txBody>
      </p:sp>
    </p:spTree>
    <p:extLst>
      <p:ext uri="{BB962C8B-B14F-4D97-AF65-F5344CB8AC3E}">
        <p14:creationId xmlns:p14="http://schemas.microsoft.com/office/powerpoint/2010/main" val="251627554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33</a:t>
            </a:fld>
            <a:endParaRPr lang="es-PY"/>
          </a:p>
        </p:txBody>
      </p:sp>
    </p:spTree>
    <p:extLst>
      <p:ext uri="{BB962C8B-B14F-4D97-AF65-F5344CB8AC3E}">
        <p14:creationId xmlns:p14="http://schemas.microsoft.com/office/powerpoint/2010/main" val="20817855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lvl="0" rtl="0"/>
            <a:r>
              <a:rPr lang="es-ES" sz="1200" b="0" i="0" u="none" strike="noStrike" kern="1200" dirty="0">
                <a:solidFill>
                  <a:schemeClr val="tx1"/>
                </a:solidFill>
                <a:effectLst/>
                <a:latin typeface="+mn-lt"/>
                <a:ea typeface="+mn-ea"/>
                <a:cs typeface="+mn-cs"/>
              </a:rPr>
              <a:t>Hablamos sobre reunir datos, cómo pueden ser estos datos</a:t>
            </a:r>
            <a:r>
              <a:rPr lang="en-US" sz="1200" b="0" i="0" u="none" strike="noStrike" kern="1200" dirty="0">
                <a:solidFill>
                  <a:schemeClr val="tx1"/>
                </a:solidFill>
                <a:effectLst/>
                <a:latin typeface="+mn-lt"/>
                <a:ea typeface="+mn-ea"/>
                <a:cs typeface="+mn-cs"/>
              </a:rPr>
              <a:t>?</a:t>
            </a:r>
            <a:r>
              <a:rPr lang="es-ES" sz="1200" b="0" i="0" u="none" strike="noStrike" kern="1200" dirty="0">
                <a:solidFill>
                  <a:schemeClr val="tx1"/>
                </a:solidFill>
                <a:effectLst/>
                <a:latin typeface="+mn-lt"/>
                <a:ea typeface="+mn-ea"/>
                <a:cs typeface="+mn-cs"/>
              </a:rPr>
              <a:t>:</a:t>
            </a:r>
            <a:endParaRPr lang="es-ES" sz="1000" b="0" dirty="0">
              <a:effectLst/>
            </a:endParaRPr>
          </a:p>
          <a:p>
            <a:pPr lvl="0" rtl="0"/>
            <a:r>
              <a:rPr lang="es-ES" sz="1200" b="0" i="0" u="none" strike="noStrike" kern="1200" dirty="0">
                <a:solidFill>
                  <a:schemeClr val="tx1"/>
                </a:solidFill>
                <a:effectLst/>
                <a:latin typeface="+mn-lt"/>
                <a:ea typeface="+mn-ea"/>
                <a:cs typeface="+mn-cs"/>
              </a:rPr>
              <a:t>De diversos orígenes,</a:t>
            </a:r>
            <a:endParaRPr lang="es-ES" sz="1000" b="0" dirty="0">
              <a:effectLst/>
            </a:endParaRPr>
          </a:p>
          <a:p>
            <a:pPr lvl="0" rtl="0"/>
            <a:r>
              <a:rPr lang="es-ES" sz="1200" b="0" i="0" u="none" strike="noStrike" kern="1200" dirty="0">
                <a:solidFill>
                  <a:schemeClr val="tx1"/>
                </a:solidFill>
                <a:effectLst/>
                <a:latin typeface="+mn-lt"/>
                <a:ea typeface="+mn-ea"/>
                <a:cs typeface="+mn-cs"/>
              </a:rPr>
              <a:t>Estructurados y no estructurados,</a:t>
            </a:r>
            <a:br>
              <a:rPr lang="es-ES" sz="1200" b="0" i="0" u="none" strike="noStrike" kern="1200" dirty="0">
                <a:solidFill>
                  <a:schemeClr val="tx1"/>
                </a:solidFill>
                <a:effectLst/>
                <a:latin typeface="+mn-lt"/>
                <a:ea typeface="+mn-ea"/>
                <a:cs typeface="+mn-cs"/>
              </a:rPr>
            </a:br>
            <a:r>
              <a:rPr lang="es-ES" sz="1200" b="0" i="0" u="none" strike="noStrike" kern="1200" dirty="0">
                <a:solidFill>
                  <a:schemeClr val="tx1"/>
                </a:solidFill>
                <a:effectLst/>
                <a:latin typeface="+mn-lt"/>
                <a:ea typeface="+mn-ea"/>
                <a:cs typeface="+mn-cs"/>
              </a:rPr>
              <a:t>Internos o externos a la empresa,</a:t>
            </a:r>
          </a:p>
          <a:p>
            <a:pPr lvl="0" rtl="0"/>
            <a:endParaRPr lang="es-ES" sz="1200" b="0" i="0" u="none" strike="noStrike" kern="1200" dirty="0">
              <a:solidFill>
                <a:schemeClr val="tx1"/>
              </a:solidFill>
              <a:effectLst/>
              <a:latin typeface="+mn-lt"/>
              <a:ea typeface="+mn-ea"/>
              <a:cs typeface="+mn-cs"/>
            </a:endParaRPr>
          </a:p>
          <a:p>
            <a:pPr lvl="0" rtl="0"/>
            <a:r>
              <a:rPr lang="es-ES" sz="1200" b="0" i="0" u="sng" strike="noStrike" kern="1200" dirty="0">
                <a:solidFill>
                  <a:schemeClr val="tx1"/>
                </a:solidFill>
                <a:effectLst/>
                <a:latin typeface="+mn-lt"/>
                <a:ea typeface="+mn-ea"/>
                <a:cs typeface="+mn-cs"/>
              </a:rPr>
              <a:t>Datos Estructurados(Datos en nuestra DB)</a:t>
            </a:r>
          </a:p>
          <a:p>
            <a:pPr lvl="0" rtl="0"/>
            <a:r>
              <a:rPr lang="es-ES" sz="1200" b="0" i="0" u="none" strike="noStrike" kern="1200" dirty="0">
                <a:solidFill>
                  <a:schemeClr val="tx1"/>
                </a:solidFill>
                <a:effectLst/>
                <a:latin typeface="+mn-lt"/>
                <a:ea typeface="+mn-ea"/>
                <a:cs typeface="+mn-cs"/>
              </a:rPr>
              <a:t>Datos que tienen un modelo definido o provienen de un campo en un registro</a:t>
            </a:r>
          </a:p>
          <a:p>
            <a:pPr lvl="0" rtl="0"/>
            <a:r>
              <a:rPr lang="es-ES" sz="1200" b="0" i="0" u="sng" strike="noStrike" kern="1200" dirty="0">
                <a:solidFill>
                  <a:schemeClr val="tx1"/>
                </a:solidFill>
                <a:effectLst/>
                <a:latin typeface="+mn-lt"/>
                <a:ea typeface="+mn-ea"/>
                <a:cs typeface="+mn-cs"/>
              </a:rPr>
              <a:t>Datos no Estructurados(Datos externos)</a:t>
            </a:r>
          </a:p>
          <a:p>
            <a:pPr lvl="0" rtl="0"/>
            <a:r>
              <a:rPr lang="es-ES" sz="1200" b="0" i="0" u="none" strike="noStrike" kern="1200" dirty="0">
                <a:solidFill>
                  <a:schemeClr val="tx1"/>
                </a:solidFill>
                <a:effectLst/>
                <a:latin typeface="+mn-lt"/>
                <a:ea typeface="+mn-ea"/>
                <a:cs typeface="+mn-cs"/>
              </a:rPr>
              <a:t>Datos que no tienen un modelo predefinido o no </a:t>
            </a:r>
            <a:r>
              <a:rPr lang="es-ES" sz="1200" b="0" i="0" u="none" strike="noStrike" kern="1200" dirty="0" err="1">
                <a:solidFill>
                  <a:schemeClr val="tx1"/>
                </a:solidFill>
                <a:effectLst/>
                <a:latin typeface="+mn-lt"/>
                <a:ea typeface="+mn-ea"/>
                <a:cs typeface="+mn-cs"/>
              </a:rPr>
              <a:t>estan</a:t>
            </a:r>
            <a:r>
              <a:rPr lang="es-ES" sz="1200" b="0" i="0" u="none" strike="noStrike" kern="1200" dirty="0">
                <a:solidFill>
                  <a:schemeClr val="tx1"/>
                </a:solidFill>
                <a:effectLst/>
                <a:latin typeface="+mn-lt"/>
                <a:ea typeface="+mn-ea"/>
                <a:cs typeface="+mn-cs"/>
              </a:rPr>
              <a:t> organizados de alguna manera</a:t>
            </a:r>
          </a:p>
          <a:p>
            <a:pPr lvl="0" rtl="0"/>
            <a:endParaRPr lang="es-E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PY" u="sng" dirty="0"/>
              <a:t>Ejemplo: </a:t>
            </a:r>
            <a:r>
              <a:rPr lang="es-PY" dirty="0"/>
              <a:t>Análisis</a:t>
            </a:r>
            <a:r>
              <a:rPr lang="es-PY" baseline="0" dirty="0"/>
              <a:t> de sentimiento</a:t>
            </a:r>
          </a:p>
          <a:p>
            <a:pPr marL="0" marR="0" lvl="0" indent="0" algn="l" defTabSz="914400" rtl="0" eaLnBrk="1" fontAlgn="auto" latinLnBrk="0" hangingPunct="1">
              <a:lnSpc>
                <a:spcPct val="100000"/>
              </a:lnSpc>
              <a:spcBef>
                <a:spcPts val="0"/>
              </a:spcBef>
              <a:spcAft>
                <a:spcPts val="0"/>
              </a:spcAft>
              <a:buClrTx/>
              <a:buSzTx/>
              <a:buFontTx/>
              <a:buNone/>
              <a:tabLst/>
              <a:defRPr/>
            </a:pPr>
            <a:r>
              <a:rPr lang="es-ES" sz="1200" b="0" i="0" kern="1200" dirty="0">
                <a:solidFill>
                  <a:schemeClr val="tx1"/>
                </a:solidFill>
                <a:effectLst/>
                <a:latin typeface="+mn-lt"/>
                <a:ea typeface="+mn-ea"/>
                <a:cs typeface="+mn-cs"/>
              </a:rPr>
              <a:t>El análisis de sentimiento es extremadamente útil en la monitorización de las redes sociales ya que permite hacernos una idea de la opinión pública general sobre ciertos temas o talvez productos.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1200" b="0" i="0" kern="1200" dirty="0">
              <a:solidFill>
                <a:schemeClr val="tx1"/>
              </a:solidFill>
              <a:effectLst/>
              <a:latin typeface="+mn-lt"/>
              <a:ea typeface="+mn-ea"/>
              <a:cs typeface="+mn-cs"/>
            </a:endParaRPr>
          </a:p>
          <a:p>
            <a:r>
              <a:rPr lang="es-ES" sz="1200" b="0" i="0" kern="1200" dirty="0">
                <a:solidFill>
                  <a:schemeClr val="tx1"/>
                </a:solidFill>
                <a:effectLst/>
                <a:latin typeface="+mn-lt"/>
                <a:ea typeface="+mn-ea"/>
                <a:cs typeface="+mn-cs"/>
              </a:rPr>
              <a:t>La administración de Obama utilizó el análisis de sentimiento para sondear la opinión pública sobre sus políticas y mensajes de campaña antes de las elecciones presidenciales del 2012.</a:t>
            </a:r>
            <a:endParaRPr lang="es-PY" dirty="0"/>
          </a:p>
          <a:p>
            <a:pPr lvl="0" rtl="0"/>
            <a:endParaRPr lang="es-ES" sz="1200" b="0" i="0" u="none" strike="noStrike" kern="1200" dirty="0">
              <a:solidFill>
                <a:schemeClr val="tx1"/>
              </a:solidFill>
              <a:effectLst/>
              <a:latin typeface="+mn-lt"/>
              <a:ea typeface="+mn-ea"/>
              <a:cs typeface="+mn-cs"/>
            </a:endParaRPr>
          </a:p>
          <a:p>
            <a:pPr lvl="0" rtl="0"/>
            <a:endParaRPr lang="es-ES" sz="1200" b="0" i="0" u="none" strike="noStrike" kern="1200" dirty="0">
              <a:solidFill>
                <a:schemeClr val="tx1"/>
              </a:solidFill>
              <a:effectLst/>
              <a:latin typeface="+mn-lt"/>
              <a:ea typeface="+mn-ea"/>
              <a:cs typeface="+mn-cs"/>
            </a:endParaRPr>
          </a:p>
          <a:p>
            <a:pPr lvl="0" rtl="0"/>
            <a:endParaRPr lang="es-PY" dirty="0"/>
          </a:p>
        </p:txBody>
      </p:sp>
      <p:sp>
        <p:nvSpPr>
          <p:cNvPr id="4" name="Marcador de número de diapositiva 3"/>
          <p:cNvSpPr>
            <a:spLocks noGrp="1"/>
          </p:cNvSpPr>
          <p:nvPr>
            <p:ph type="sldNum" sz="quarter" idx="10"/>
          </p:nvPr>
        </p:nvSpPr>
        <p:spPr/>
        <p:txBody>
          <a:bodyPr/>
          <a:lstStyle/>
          <a:p>
            <a:fld id="{952A89D7-7603-4ECB-ADF6-F6CF2BE4F401}" type="slidenum">
              <a:rPr lang="es-PY" smtClean="0"/>
              <a:t>3</a:t>
            </a:fld>
            <a:endParaRPr lang="es-PY"/>
          </a:p>
        </p:txBody>
      </p:sp>
    </p:spTree>
    <p:extLst>
      <p:ext uri="{BB962C8B-B14F-4D97-AF65-F5344CB8AC3E}">
        <p14:creationId xmlns:p14="http://schemas.microsoft.com/office/powerpoint/2010/main" val="176242510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34</a:t>
            </a:fld>
            <a:endParaRPr lang="es-PY"/>
          </a:p>
        </p:txBody>
      </p:sp>
    </p:spTree>
    <p:extLst>
      <p:ext uri="{BB962C8B-B14F-4D97-AF65-F5344CB8AC3E}">
        <p14:creationId xmlns:p14="http://schemas.microsoft.com/office/powerpoint/2010/main" val="414036060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35</a:t>
            </a:fld>
            <a:endParaRPr lang="es-PY"/>
          </a:p>
        </p:txBody>
      </p:sp>
    </p:spTree>
    <p:extLst>
      <p:ext uri="{BB962C8B-B14F-4D97-AF65-F5344CB8AC3E}">
        <p14:creationId xmlns:p14="http://schemas.microsoft.com/office/powerpoint/2010/main" val="121272639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36</a:t>
            </a:fld>
            <a:endParaRPr lang="es-PY"/>
          </a:p>
        </p:txBody>
      </p:sp>
    </p:spTree>
    <p:extLst>
      <p:ext uri="{BB962C8B-B14F-4D97-AF65-F5344CB8AC3E}">
        <p14:creationId xmlns:p14="http://schemas.microsoft.com/office/powerpoint/2010/main" val="37566792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37</a:t>
            </a:fld>
            <a:endParaRPr lang="es-PY"/>
          </a:p>
        </p:txBody>
      </p:sp>
    </p:spTree>
    <p:extLst>
      <p:ext uri="{BB962C8B-B14F-4D97-AF65-F5344CB8AC3E}">
        <p14:creationId xmlns:p14="http://schemas.microsoft.com/office/powerpoint/2010/main" val="207247276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38</a:t>
            </a:fld>
            <a:endParaRPr lang="es-PY"/>
          </a:p>
        </p:txBody>
      </p:sp>
    </p:spTree>
    <p:extLst>
      <p:ext uri="{BB962C8B-B14F-4D97-AF65-F5344CB8AC3E}">
        <p14:creationId xmlns:p14="http://schemas.microsoft.com/office/powerpoint/2010/main" val="32439887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39</a:t>
            </a:fld>
            <a:endParaRPr lang="es-PY"/>
          </a:p>
        </p:txBody>
      </p:sp>
    </p:spTree>
    <p:extLst>
      <p:ext uri="{BB962C8B-B14F-4D97-AF65-F5344CB8AC3E}">
        <p14:creationId xmlns:p14="http://schemas.microsoft.com/office/powerpoint/2010/main" val="189163151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40</a:t>
            </a:fld>
            <a:endParaRPr lang="es-PY"/>
          </a:p>
        </p:txBody>
      </p:sp>
    </p:spTree>
    <p:extLst>
      <p:ext uri="{BB962C8B-B14F-4D97-AF65-F5344CB8AC3E}">
        <p14:creationId xmlns:p14="http://schemas.microsoft.com/office/powerpoint/2010/main" val="250464152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41</a:t>
            </a:fld>
            <a:endParaRPr lang="es-PY"/>
          </a:p>
        </p:txBody>
      </p:sp>
    </p:spTree>
    <p:extLst>
      <p:ext uri="{BB962C8B-B14F-4D97-AF65-F5344CB8AC3E}">
        <p14:creationId xmlns:p14="http://schemas.microsoft.com/office/powerpoint/2010/main" val="180343186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42</a:t>
            </a:fld>
            <a:endParaRPr lang="es-PY"/>
          </a:p>
        </p:txBody>
      </p:sp>
    </p:spTree>
    <p:extLst>
      <p:ext uri="{BB962C8B-B14F-4D97-AF65-F5344CB8AC3E}">
        <p14:creationId xmlns:p14="http://schemas.microsoft.com/office/powerpoint/2010/main" val="38192712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43</a:t>
            </a:fld>
            <a:endParaRPr lang="es-PY"/>
          </a:p>
        </p:txBody>
      </p:sp>
    </p:spTree>
    <p:extLst>
      <p:ext uri="{BB962C8B-B14F-4D97-AF65-F5344CB8AC3E}">
        <p14:creationId xmlns:p14="http://schemas.microsoft.com/office/powerpoint/2010/main" val="34056856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br>
              <a:rPr lang="es-PY" sz="1200" b="0" i="0" kern="1200" dirty="0">
                <a:solidFill>
                  <a:schemeClr val="tx1"/>
                </a:solidFill>
                <a:effectLst/>
                <a:latin typeface="+mn-lt"/>
                <a:ea typeface="+mn-ea"/>
                <a:cs typeface="+mn-cs"/>
              </a:rPr>
            </a:br>
            <a:r>
              <a:rPr lang="es-PY" sz="1200" b="0" i="0" kern="1200" dirty="0">
                <a:solidFill>
                  <a:schemeClr val="tx1"/>
                </a:solidFill>
                <a:effectLst/>
                <a:latin typeface="+mn-lt"/>
                <a:ea typeface="+mn-ea"/>
                <a:cs typeface="+mn-cs"/>
              </a:rPr>
              <a:t>Resumiendo el Business </a:t>
            </a:r>
            <a:r>
              <a:rPr lang="es-PY" sz="1200" b="0" i="0" kern="1200" dirty="0" err="1">
                <a:solidFill>
                  <a:schemeClr val="tx1"/>
                </a:solidFill>
                <a:effectLst/>
                <a:latin typeface="+mn-lt"/>
                <a:ea typeface="+mn-ea"/>
                <a:cs typeface="+mn-cs"/>
              </a:rPr>
              <a:t>Intelligence</a:t>
            </a:r>
            <a:r>
              <a:rPr lang="es-PY" sz="1200" b="0" i="0" kern="1200" dirty="0">
                <a:solidFill>
                  <a:schemeClr val="tx1"/>
                </a:solidFill>
                <a:effectLst/>
                <a:latin typeface="+mn-lt"/>
                <a:ea typeface="+mn-ea"/>
                <a:cs typeface="+mn-cs"/>
              </a:rPr>
              <a:t> lo que intenta es dar una información adecuada a la persona adecuada y el momento preciso.</a:t>
            </a:r>
            <a:endParaRPr lang="es-PY" sz="1200" dirty="0"/>
          </a:p>
          <a:p>
            <a:r>
              <a:rPr lang="es-PY" sz="1200" b="0" i="0" u="sng" kern="1200" dirty="0">
                <a:solidFill>
                  <a:schemeClr val="tx1"/>
                </a:solidFill>
                <a:effectLst/>
                <a:latin typeface="+mn-lt"/>
                <a:ea typeface="+mn-ea"/>
                <a:cs typeface="+mn-cs"/>
              </a:rPr>
              <a:t>Información</a:t>
            </a:r>
            <a:r>
              <a:rPr lang="es-ES" sz="1200" b="0" i="0" u="sng" kern="1200" baseline="0" dirty="0">
                <a:solidFill>
                  <a:schemeClr val="tx1"/>
                </a:solidFill>
                <a:effectLst/>
                <a:latin typeface="+mn-lt"/>
                <a:ea typeface="+mn-ea"/>
                <a:cs typeface="+mn-cs"/>
              </a:rPr>
              <a:t> adecuada: </a:t>
            </a:r>
            <a:r>
              <a:rPr lang="es-ES" sz="1200" b="0" i="0" kern="1200" dirty="0">
                <a:solidFill>
                  <a:schemeClr val="tx1"/>
                </a:solidFill>
                <a:effectLst/>
                <a:latin typeface="+mn-lt"/>
                <a:ea typeface="+mn-ea"/>
                <a:cs typeface="+mn-cs"/>
              </a:rPr>
              <a:t> No es lo mismo expresar: “El Hotel está al 80% de ocupación” que “El Hotel, a pesar de tener una ocupación del 80%, ha perdido mercado alemán este año y perderemos totalmente este mercado a menos que disminuyamos nuestros costes de operaciones”</a:t>
            </a:r>
            <a:br>
              <a:rPr lang="es-PY" sz="1200" b="0" i="0" kern="1200" dirty="0">
                <a:solidFill>
                  <a:schemeClr val="tx1"/>
                </a:solidFill>
                <a:effectLst/>
                <a:latin typeface="+mn-lt"/>
                <a:ea typeface="+mn-ea"/>
                <a:cs typeface="+mn-cs"/>
              </a:rPr>
            </a:br>
            <a:br>
              <a:rPr lang="es-PY" sz="1200" b="0" i="0" kern="1200" dirty="0">
                <a:solidFill>
                  <a:schemeClr val="tx1"/>
                </a:solidFill>
                <a:effectLst/>
                <a:latin typeface="+mn-lt"/>
                <a:ea typeface="+mn-ea"/>
                <a:cs typeface="+mn-cs"/>
              </a:rPr>
            </a:br>
            <a:endParaRPr lang="es-PY" dirty="0"/>
          </a:p>
        </p:txBody>
      </p:sp>
      <p:sp>
        <p:nvSpPr>
          <p:cNvPr id="4" name="Marcador de número de diapositiva 3"/>
          <p:cNvSpPr>
            <a:spLocks noGrp="1"/>
          </p:cNvSpPr>
          <p:nvPr>
            <p:ph type="sldNum" sz="quarter" idx="10"/>
          </p:nvPr>
        </p:nvSpPr>
        <p:spPr/>
        <p:txBody>
          <a:bodyPr/>
          <a:lstStyle/>
          <a:p>
            <a:fld id="{952A89D7-7603-4ECB-ADF6-F6CF2BE4F401}" type="slidenum">
              <a:rPr lang="es-PY" smtClean="0"/>
              <a:t>4</a:t>
            </a:fld>
            <a:endParaRPr lang="es-PY"/>
          </a:p>
        </p:txBody>
      </p:sp>
    </p:spTree>
    <p:extLst>
      <p:ext uri="{BB962C8B-B14F-4D97-AF65-F5344CB8AC3E}">
        <p14:creationId xmlns:p14="http://schemas.microsoft.com/office/powerpoint/2010/main" val="160638674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44</a:t>
            </a:fld>
            <a:endParaRPr lang="es-PY"/>
          </a:p>
        </p:txBody>
      </p:sp>
    </p:spTree>
    <p:extLst>
      <p:ext uri="{BB962C8B-B14F-4D97-AF65-F5344CB8AC3E}">
        <p14:creationId xmlns:p14="http://schemas.microsoft.com/office/powerpoint/2010/main" val="261641222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45</a:t>
            </a:fld>
            <a:endParaRPr lang="es-PY"/>
          </a:p>
        </p:txBody>
      </p:sp>
    </p:spTree>
    <p:extLst>
      <p:ext uri="{BB962C8B-B14F-4D97-AF65-F5344CB8AC3E}">
        <p14:creationId xmlns:p14="http://schemas.microsoft.com/office/powerpoint/2010/main" val="415014869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46</a:t>
            </a:fld>
            <a:endParaRPr lang="es-PY"/>
          </a:p>
        </p:txBody>
      </p:sp>
    </p:spTree>
    <p:extLst>
      <p:ext uri="{BB962C8B-B14F-4D97-AF65-F5344CB8AC3E}">
        <p14:creationId xmlns:p14="http://schemas.microsoft.com/office/powerpoint/2010/main" val="2148387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47</a:t>
            </a:fld>
            <a:endParaRPr lang="es-PY"/>
          </a:p>
        </p:txBody>
      </p:sp>
    </p:spTree>
    <p:extLst>
      <p:ext uri="{BB962C8B-B14F-4D97-AF65-F5344CB8AC3E}">
        <p14:creationId xmlns:p14="http://schemas.microsoft.com/office/powerpoint/2010/main" val="77775234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48</a:t>
            </a:fld>
            <a:endParaRPr lang="es-PY"/>
          </a:p>
        </p:txBody>
      </p:sp>
    </p:spTree>
    <p:extLst>
      <p:ext uri="{BB962C8B-B14F-4D97-AF65-F5344CB8AC3E}">
        <p14:creationId xmlns:p14="http://schemas.microsoft.com/office/powerpoint/2010/main" val="370317665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49</a:t>
            </a:fld>
            <a:endParaRPr lang="es-PY"/>
          </a:p>
        </p:txBody>
      </p:sp>
    </p:spTree>
    <p:extLst>
      <p:ext uri="{BB962C8B-B14F-4D97-AF65-F5344CB8AC3E}">
        <p14:creationId xmlns:p14="http://schemas.microsoft.com/office/powerpoint/2010/main" val="36137699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50</a:t>
            </a:fld>
            <a:endParaRPr lang="es-PY"/>
          </a:p>
        </p:txBody>
      </p:sp>
    </p:spTree>
    <p:extLst>
      <p:ext uri="{BB962C8B-B14F-4D97-AF65-F5344CB8AC3E}">
        <p14:creationId xmlns:p14="http://schemas.microsoft.com/office/powerpoint/2010/main" val="195490142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51</a:t>
            </a:fld>
            <a:endParaRPr lang="es-PY"/>
          </a:p>
        </p:txBody>
      </p:sp>
    </p:spTree>
    <p:extLst>
      <p:ext uri="{BB962C8B-B14F-4D97-AF65-F5344CB8AC3E}">
        <p14:creationId xmlns:p14="http://schemas.microsoft.com/office/powerpoint/2010/main" val="230298191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52</a:t>
            </a:fld>
            <a:endParaRPr lang="es-PY"/>
          </a:p>
        </p:txBody>
      </p:sp>
    </p:spTree>
    <p:extLst>
      <p:ext uri="{BB962C8B-B14F-4D97-AF65-F5344CB8AC3E}">
        <p14:creationId xmlns:p14="http://schemas.microsoft.com/office/powerpoint/2010/main" val="65000821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53</a:t>
            </a:fld>
            <a:endParaRPr lang="es-PY"/>
          </a:p>
        </p:txBody>
      </p:sp>
    </p:spTree>
    <p:extLst>
      <p:ext uri="{BB962C8B-B14F-4D97-AF65-F5344CB8AC3E}">
        <p14:creationId xmlns:p14="http://schemas.microsoft.com/office/powerpoint/2010/main" val="30348181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PY" sz="1200" b="0" i="0" kern="1200" dirty="0">
                <a:solidFill>
                  <a:schemeClr val="tx1"/>
                </a:solidFill>
                <a:effectLst/>
                <a:latin typeface="+mn-lt"/>
                <a:ea typeface="+mn-ea"/>
                <a:cs typeface="+mn-cs"/>
              </a:rPr>
              <a:t>Una de las</a:t>
            </a:r>
            <a:r>
              <a:rPr lang="es-PY" sz="1200" b="0" i="0" kern="1200" baseline="0" dirty="0">
                <a:solidFill>
                  <a:schemeClr val="tx1"/>
                </a:solidFill>
                <a:effectLst/>
                <a:latin typeface="+mn-lt"/>
                <a:ea typeface="+mn-ea"/>
                <a:cs typeface="+mn-cs"/>
              </a:rPr>
              <a:t> definiciones que más se escucha es que la inteligencia de negocios no es nada más que la transformación de CONOCIMIENTO</a:t>
            </a:r>
            <a:r>
              <a:rPr lang="en-US" sz="1200" b="0" i="0" kern="1200" baseline="0" dirty="0">
                <a:solidFill>
                  <a:schemeClr val="tx1"/>
                </a:solidFill>
                <a:effectLst/>
                <a:latin typeface="+mn-lt"/>
                <a:ea typeface="+mn-ea"/>
                <a:cs typeface="+mn-cs"/>
              </a:rPr>
              <a:t>-&gt;</a:t>
            </a:r>
            <a:r>
              <a:rPr lang="es-PY" sz="1200" b="0" i="0" kern="1200" baseline="0" dirty="0">
                <a:solidFill>
                  <a:schemeClr val="tx1"/>
                </a:solidFill>
                <a:effectLst/>
                <a:latin typeface="+mn-lt"/>
                <a:ea typeface="+mn-ea"/>
                <a:cs typeface="+mn-cs"/>
              </a:rPr>
              <a:t>INFORMACIÓN e INFORMACION</a:t>
            </a:r>
            <a:r>
              <a:rPr lang="en-US" sz="1200" b="0" i="0" kern="1200" baseline="0" dirty="0">
                <a:solidFill>
                  <a:schemeClr val="tx1"/>
                </a:solidFill>
                <a:effectLst/>
                <a:latin typeface="+mn-lt"/>
                <a:ea typeface="+mn-ea"/>
                <a:cs typeface="+mn-cs"/>
              </a:rPr>
              <a:t>-&gt;</a:t>
            </a:r>
            <a:r>
              <a:rPr lang="es-PY" sz="1200" b="0" i="0" kern="1200" baseline="0" dirty="0">
                <a:solidFill>
                  <a:schemeClr val="tx1"/>
                </a:solidFill>
                <a:effectLst/>
                <a:latin typeface="+mn-lt"/>
                <a:ea typeface="+mn-ea"/>
                <a:cs typeface="+mn-cs"/>
              </a:rPr>
              <a:t>DATOS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PY" sz="1200" b="0" i="0" kern="1200" baseline="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PY" sz="1200" b="0" i="0" kern="1200" baseline="0" dirty="0">
                <a:solidFill>
                  <a:schemeClr val="tx1"/>
                </a:solidFill>
                <a:effectLst/>
                <a:latin typeface="+mn-lt"/>
                <a:ea typeface="+mn-ea"/>
                <a:cs typeface="+mn-cs"/>
              </a:rPr>
              <a:t>Y cómo diferenciamos estos conceptos</a:t>
            </a:r>
            <a:r>
              <a:rPr lang="en-US" sz="1200" b="0" i="0" kern="1200" baseline="0" dirty="0">
                <a:solidFill>
                  <a:schemeClr val="tx1"/>
                </a:solidFill>
                <a:effectLst/>
                <a:latin typeface="+mn-lt"/>
                <a:ea typeface="+mn-ea"/>
                <a:cs typeface="+mn-cs"/>
              </a:rPr>
              <a:t>????</a:t>
            </a:r>
            <a:endParaRPr lang="es-PY" dirty="0"/>
          </a:p>
        </p:txBody>
      </p:sp>
      <p:sp>
        <p:nvSpPr>
          <p:cNvPr id="4" name="Marcador de número de diapositiva 3"/>
          <p:cNvSpPr>
            <a:spLocks noGrp="1"/>
          </p:cNvSpPr>
          <p:nvPr>
            <p:ph type="sldNum" sz="quarter" idx="10"/>
          </p:nvPr>
        </p:nvSpPr>
        <p:spPr/>
        <p:txBody>
          <a:bodyPr/>
          <a:lstStyle/>
          <a:p>
            <a:fld id="{952A89D7-7603-4ECB-ADF6-F6CF2BE4F401}" type="slidenum">
              <a:rPr lang="es-PY" smtClean="0"/>
              <a:t>5</a:t>
            </a:fld>
            <a:endParaRPr lang="es-PY"/>
          </a:p>
        </p:txBody>
      </p:sp>
    </p:spTree>
    <p:extLst>
      <p:ext uri="{BB962C8B-B14F-4D97-AF65-F5344CB8AC3E}">
        <p14:creationId xmlns:p14="http://schemas.microsoft.com/office/powerpoint/2010/main" val="349850920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54</a:t>
            </a:fld>
            <a:endParaRPr lang="es-PY"/>
          </a:p>
        </p:txBody>
      </p:sp>
    </p:spTree>
    <p:extLst>
      <p:ext uri="{BB962C8B-B14F-4D97-AF65-F5344CB8AC3E}">
        <p14:creationId xmlns:p14="http://schemas.microsoft.com/office/powerpoint/2010/main" val="35219860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55</a:t>
            </a:fld>
            <a:endParaRPr lang="es-PY"/>
          </a:p>
        </p:txBody>
      </p:sp>
    </p:spTree>
    <p:extLst>
      <p:ext uri="{BB962C8B-B14F-4D97-AF65-F5344CB8AC3E}">
        <p14:creationId xmlns:p14="http://schemas.microsoft.com/office/powerpoint/2010/main" val="178591823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56</a:t>
            </a:fld>
            <a:endParaRPr lang="es-PY"/>
          </a:p>
        </p:txBody>
      </p:sp>
    </p:spTree>
    <p:extLst>
      <p:ext uri="{BB962C8B-B14F-4D97-AF65-F5344CB8AC3E}">
        <p14:creationId xmlns:p14="http://schemas.microsoft.com/office/powerpoint/2010/main" val="133879572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57</a:t>
            </a:fld>
            <a:endParaRPr lang="es-PY"/>
          </a:p>
        </p:txBody>
      </p:sp>
    </p:spTree>
    <p:extLst>
      <p:ext uri="{BB962C8B-B14F-4D97-AF65-F5344CB8AC3E}">
        <p14:creationId xmlns:p14="http://schemas.microsoft.com/office/powerpoint/2010/main" val="339148601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58</a:t>
            </a:fld>
            <a:endParaRPr lang="es-PY"/>
          </a:p>
        </p:txBody>
      </p:sp>
    </p:spTree>
    <p:extLst>
      <p:ext uri="{BB962C8B-B14F-4D97-AF65-F5344CB8AC3E}">
        <p14:creationId xmlns:p14="http://schemas.microsoft.com/office/powerpoint/2010/main" val="371745232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59</a:t>
            </a:fld>
            <a:endParaRPr lang="es-PY"/>
          </a:p>
        </p:txBody>
      </p:sp>
    </p:spTree>
    <p:extLst>
      <p:ext uri="{BB962C8B-B14F-4D97-AF65-F5344CB8AC3E}">
        <p14:creationId xmlns:p14="http://schemas.microsoft.com/office/powerpoint/2010/main" val="296004423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60</a:t>
            </a:fld>
            <a:endParaRPr lang="es-PY"/>
          </a:p>
        </p:txBody>
      </p:sp>
    </p:spTree>
    <p:extLst>
      <p:ext uri="{BB962C8B-B14F-4D97-AF65-F5344CB8AC3E}">
        <p14:creationId xmlns:p14="http://schemas.microsoft.com/office/powerpoint/2010/main" val="187174479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61</a:t>
            </a:fld>
            <a:endParaRPr lang="es-PY"/>
          </a:p>
        </p:txBody>
      </p:sp>
    </p:spTree>
    <p:extLst>
      <p:ext uri="{BB962C8B-B14F-4D97-AF65-F5344CB8AC3E}">
        <p14:creationId xmlns:p14="http://schemas.microsoft.com/office/powerpoint/2010/main" val="206579747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62</a:t>
            </a:fld>
            <a:endParaRPr lang="es-PY"/>
          </a:p>
        </p:txBody>
      </p:sp>
    </p:spTree>
    <p:extLst>
      <p:ext uri="{BB962C8B-B14F-4D97-AF65-F5344CB8AC3E}">
        <p14:creationId xmlns:p14="http://schemas.microsoft.com/office/powerpoint/2010/main" val="408986580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63</a:t>
            </a:fld>
            <a:endParaRPr lang="es-PY"/>
          </a:p>
        </p:txBody>
      </p:sp>
    </p:spTree>
    <p:extLst>
      <p:ext uri="{BB962C8B-B14F-4D97-AF65-F5344CB8AC3E}">
        <p14:creationId xmlns:p14="http://schemas.microsoft.com/office/powerpoint/2010/main" val="14873103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PY" u="sng" dirty="0"/>
              <a:t>Datos:</a:t>
            </a:r>
          </a:p>
          <a:p>
            <a:r>
              <a:rPr lang="es-PY" dirty="0"/>
              <a:t>Son hechos y cifras sin procesar, sin ninguna interpretación ni ningún análisis añadidos.</a:t>
            </a:r>
          </a:p>
          <a:p>
            <a:r>
              <a:rPr lang="es-PY" u="sng" dirty="0"/>
              <a:t>Información:</a:t>
            </a:r>
            <a:r>
              <a:rPr lang="es-PY" dirty="0"/>
              <a:t> </a:t>
            </a:r>
            <a:br>
              <a:rPr lang="es-PY" dirty="0"/>
            </a:br>
            <a:r>
              <a:rPr lang="es-PY" dirty="0"/>
              <a:t>Son datos que han sido interpretados a fin de que tengan sentido para el usuario.</a:t>
            </a:r>
            <a:br>
              <a:rPr lang="es-PY" dirty="0"/>
            </a:br>
            <a:r>
              <a:rPr lang="es-PY" u="sng" dirty="0"/>
              <a:t>Conocimiento: </a:t>
            </a:r>
          </a:p>
          <a:p>
            <a:r>
              <a:rPr lang="es-PY" dirty="0"/>
              <a:t>Es una combinación de información, experiencia y visión que puede ser beneficiosa para el individuo o la organización.</a:t>
            </a: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6</a:t>
            </a:fld>
            <a:endParaRPr lang="es-PY"/>
          </a:p>
        </p:txBody>
      </p:sp>
    </p:spTree>
    <p:extLst>
      <p:ext uri="{BB962C8B-B14F-4D97-AF65-F5344CB8AC3E}">
        <p14:creationId xmlns:p14="http://schemas.microsoft.com/office/powerpoint/2010/main" val="269444027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64</a:t>
            </a:fld>
            <a:endParaRPr lang="es-PY"/>
          </a:p>
        </p:txBody>
      </p:sp>
    </p:spTree>
    <p:extLst>
      <p:ext uri="{BB962C8B-B14F-4D97-AF65-F5344CB8AC3E}">
        <p14:creationId xmlns:p14="http://schemas.microsoft.com/office/powerpoint/2010/main" val="1248966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PY" sz="1200" b="0" i="0" kern="1200" dirty="0">
                <a:solidFill>
                  <a:schemeClr val="tx1"/>
                </a:solidFill>
                <a:effectLst/>
                <a:latin typeface="+mn-lt"/>
                <a:ea typeface="+mn-ea"/>
                <a:cs typeface="+mn-cs"/>
              </a:rPr>
              <a:t>Descriptivo:</a:t>
            </a:r>
            <a:r>
              <a:rPr lang="es-PY" sz="1200" b="0" i="0" kern="1200" baseline="0" dirty="0">
                <a:solidFill>
                  <a:schemeClr val="tx1"/>
                </a:solidFill>
                <a:effectLst/>
                <a:latin typeface="+mn-lt"/>
                <a:ea typeface="+mn-ea"/>
                <a:cs typeface="+mn-cs"/>
              </a:rPr>
              <a:t> Solamente los datos que nos han proporcionado las diferentes aplicaciones de nuestra empresa.</a:t>
            </a:r>
          </a:p>
          <a:p>
            <a:endParaRPr lang="es-PY" sz="1200" b="0" i="0" kern="1200" baseline="0" dirty="0">
              <a:solidFill>
                <a:schemeClr val="tx1"/>
              </a:solidFill>
              <a:effectLst/>
              <a:latin typeface="+mn-lt"/>
              <a:ea typeface="+mn-ea"/>
              <a:cs typeface="+mn-cs"/>
            </a:endParaRPr>
          </a:p>
          <a:p>
            <a:r>
              <a:rPr lang="es-PY" sz="1200" b="0" i="0" kern="1200" baseline="0" dirty="0">
                <a:solidFill>
                  <a:schemeClr val="tx1"/>
                </a:solidFill>
                <a:effectLst/>
                <a:latin typeface="+mn-lt"/>
                <a:ea typeface="+mn-ea"/>
                <a:cs typeface="+mn-cs"/>
              </a:rPr>
              <a:t>Diagnóstico:  Por qué sucedió</a:t>
            </a:r>
            <a:r>
              <a:rPr lang="en-US" sz="1200" b="0" i="0" kern="1200" baseline="0" dirty="0">
                <a:solidFill>
                  <a:schemeClr val="tx1"/>
                </a:solidFill>
                <a:effectLst/>
                <a:latin typeface="+mn-lt"/>
                <a:ea typeface="+mn-ea"/>
                <a:cs typeface="+mn-cs"/>
              </a:rPr>
              <a:t>?, drill down-</a:t>
            </a:r>
            <a:r>
              <a:rPr lang="es-PY" sz="1200" b="0" i="0" kern="1200" baseline="0" dirty="0">
                <a:solidFill>
                  <a:schemeClr val="tx1"/>
                </a:solidFill>
                <a:effectLst/>
                <a:latin typeface="+mn-lt"/>
                <a:ea typeface="+mn-ea"/>
                <a:cs typeface="+mn-cs"/>
              </a:rPr>
              <a:t>drill up, visualizaciones con mayor granularidad para encontrar el por qué.</a:t>
            </a:r>
          </a:p>
          <a:p>
            <a:r>
              <a:rPr lang="es-PY" sz="1200" b="0" i="0" kern="1200" baseline="0" dirty="0" err="1">
                <a:solidFill>
                  <a:schemeClr val="tx1"/>
                </a:solidFill>
                <a:effectLst/>
                <a:latin typeface="+mn-lt"/>
                <a:ea typeface="+mn-ea"/>
                <a:cs typeface="+mn-cs"/>
              </a:rPr>
              <a:t>Ej</a:t>
            </a:r>
            <a:r>
              <a:rPr lang="es-PY" sz="1200" b="0" i="0" kern="1200" baseline="0" dirty="0">
                <a:solidFill>
                  <a:schemeClr val="tx1"/>
                </a:solidFill>
                <a:effectLst/>
                <a:latin typeface="+mn-lt"/>
                <a:ea typeface="+mn-ea"/>
                <a:cs typeface="+mn-cs"/>
              </a:rPr>
              <a:t>: Ventas del año, </a:t>
            </a:r>
            <a:r>
              <a:rPr lang="es-PY" sz="1200" b="0" i="0" kern="1200" baseline="0" dirty="0" err="1">
                <a:solidFill>
                  <a:schemeClr val="tx1"/>
                </a:solidFill>
                <a:effectLst/>
                <a:latin typeface="+mn-lt"/>
                <a:ea typeface="+mn-ea"/>
                <a:cs typeface="+mn-cs"/>
              </a:rPr>
              <a:t>trimeste</a:t>
            </a:r>
            <a:r>
              <a:rPr lang="es-PY" sz="1200" b="0" i="0" kern="1200" baseline="0" dirty="0">
                <a:solidFill>
                  <a:schemeClr val="tx1"/>
                </a:solidFill>
                <a:effectLst/>
                <a:latin typeface="+mn-lt"/>
                <a:ea typeface="+mn-ea"/>
                <a:cs typeface="+mn-cs"/>
              </a:rPr>
              <a:t>, mes, etc.</a:t>
            </a:r>
          </a:p>
          <a:p>
            <a:endParaRPr lang="es-PY" sz="1200" b="0" i="0" kern="1200" baseline="0" dirty="0">
              <a:solidFill>
                <a:schemeClr val="tx1"/>
              </a:solidFill>
              <a:effectLst/>
              <a:latin typeface="+mn-lt"/>
              <a:ea typeface="+mn-ea"/>
              <a:cs typeface="+mn-cs"/>
            </a:endParaRPr>
          </a:p>
          <a:p>
            <a:r>
              <a:rPr lang="es-PY" sz="1200" b="0" i="0" kern="1200" baseline="0" dirty="0">
                <a:solidFill>
                  <a:schemeClr val="tx1"/>
                </a:solidFill>
                <a:effectLst/>
                <a:latin typeface="+mn-lt"/>
                <a:ea typeface="+mn-ea"/>
                <a:cs typeface="+mn-cs"/>
              </a:rPr>
              <a:t>Predictivo: Qué pasará</a:t>
            </a:r>
            <a:r>
              <a:rPr lang="en-US" sz="1200" b="0" i="0" kern="1200" baseline="0" dirty="0">
                <a:solidFill>
                  <a:schemeClr val="tx1"/>
                </a:solidFill>
                <a:effectLst/>
                <a:latin typeface="+mn-lt"/>
                <a:ea typeface="+mn-ea"/>
                <a:cs typeface="+mn-cs"/>
              </a:rPr>
              <a:t>?</a:t>
            </a:r>
            <a:r>
              <a:rPr lang="es-PY" sz="1200" b="0" i="0" kern="1200" baseline="0" dirty="0">
                <a:solidFill>
                  <a:schemeClr val="tx1"/>
                </a:solidFill>
                <a:effectLst/>
                <a:latin typeface="+mn-lt"/>
                <a:ea typeface="+mn-ea"/>
                <a:cs typeface="+mn-cs"/>
              </a:rPr>
              <a:t> Son análisis basados en datos históricos que ayudan a calcular las tendencias, estos cálculos van mejorando su nivel de precisión con el pasar de los años.</a:t>
            </a:r>
            <a:br>
              <a:rPr lang="es-PY" sz="1200" b="0" i="0" kern="1200" baseline="0" dirty="0">
                <a:solidFill>
                  <a:schemeClr val="tx1"/>
                </a:solidFill>
                <a:effectLst/>
                <a:latin typeface="+mn-lt"/>
                <a:ea typeface="+mn-ea"/>
                <a:cs typeface="+mn-cs"/>
              </a:rPr>
            </a:br>
            <a:br>
              <a:rPr lang="es-PY" sz="1200" b="0" i="0" kern="1200" baseline="0" dirty="0">
                <a:solidFill>
                  <a:schemeClr val="tx1"/>
                </a:solidFill>
                <a:effectLst/>
                <a:latin typeface="+mn-lt"/>
                <a:ea typeface="+mn-ea"/>
                <a:cs typeface="+mn-cs"/>
              </a:rPr>
            </a:br>
            <a:r>
              <a:rPr lang="es-PY" sz="1200" b="0" i="0" kern="1200" baseline="0" dirty="0">
                <a:solidFill>
                  <a:schemeClr val="tx1"/>
                </a:solidFill>
                <a:effectLst/>
                <a:latin typeface="+mn-lt"/>
                <a:ea typeface="+mn-ea"/>
                <a:cs typeface="+mn-cs"/>
              </a:rPr>
              <a:t>Prescriptivo: Qué debería hacer</a:t>
            </a:r>
            <a:r>
              <a:rPr lang="en-US" sz="1200" b="0" i="0" kern="1200" baseline="0" dirty="0">
                <a:solidFill>
                  <a:schemeClr val="tx1"/>
                </a:solidFill>
                <a:effectLst/>
                <a:latin typeface="+mn-lt"/>
                <a:ea typeface="+mn-ea"/>
                <a:cs typeface="+mn-cs"/>
              </a:rPr>
              <a:t>?</a:t>
            </a:r>
            <a:r>
              <a:rPr lang="es-PY" sz="1200" b="0" i="0" kern="1200" baseline="0" dirty="0">
                <a:solidFill>
                  <a:schemeClr val="tx1"/>
                </a:solidFill>
                <a:effectLst/>
                <a:latin typeface="+mn-lt"/>
                <a:ea typeface="+mn-ea"/>
                <a:cs typeface="+mn-cs"/>
              </a:rPr>
              <a:t> Predictivo: </a:t>
            </a:r>
          </a:p>
          <a:p>
            <a:endParaRPr lang="es-PY" sz="1200" b="0" i="0" kern="1200" baseline="0" dirty="0">
              <a:solidFill>
                <a:schemeClr val="tx1"/>
              </a:solidFill>
              <a:effectLst/>
              <a:latin typeface="+mn-lt"/>
              <a:ea typeface="+mn-ea"/>
              <a:cs typeface="+mn-cs"/>
            </a:endParaRPr>
          </a:p>
          <a:p>
            <a:endParaRPr lang="es-PY" sz="1200" b="0" i="0" kern="1200" baseline="0" dirty="0">
              <a:solidFill>
                <a:schemeClr val="tx1"/>
              </a:solidFill>
              <a:effectLst/>
              <a:latin typeface="+mn-lt"/>
              <a:ea typeface="+mn-ea"/>
              <a:cs typeface="+mn-cs"/>
            </a:endParaRPr>
          </a:p>
          <a:p>
            <a:r>
              <a:rPr lang="es-ES" sz="1200" b="0" i="0" kern="1200" dirty="0">
                <a:solidFill>
                  <a:schemeClr val="tx1"/>
                </a:solidFill>
                <a:effectLst/>
                <a:latin typeface="+mn-lt"/>
                <a:ea typeface="+mn-ea"/>
                <a:cs typeface="+mn-cs"/>
              </a:rPr>
              <a:t>La gran mayoría de las</a:t>
            </a:r>
            <a:r>
              <a:rPr lang="es-ES" sz="1200" b="0" i="0" kern="1200" baseline="0" dirty="0">
                <a:solidFill>
                  <a:schemeClr val="tx1"/>
                </a:solidFill>
                <a:effectLst/>
                <a:latin typeface="+mn-lt"/>
                <a:ea typeface="+mn-ea"/>
                <a:cs typeface="+mn-cs"/>
              </a:rPr>
              <a:t> empresas </a:t>
            </a:r>
            <a:r>
              <a:rPr lang="es-ES" sz="1200" b="0" i="0" kern="1200" dirty="0">
                <a:solidFill>
                  <a:schemeClr val="tx1"/>
                </a:solidFill>
                <a:effectLst/>
                <a:latin typeface="+mn-lt"/>
                <a:ea typeface="+mn-ea"/>
                <a:cs typeface="+mn-cs"/>
              </a:rPr>
              <a:t>se encuentran aún en un nivel “descriptivo”, es decir, el software se limita a describir las dimensiones y medidas de un aspecto particular del negocio.</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7</a:t>
            </a:fld>
            <a:endParaRPr lang="es-PY"/>
          </a:p>
        </p:txBody>
      </p:sp>
    </p:spTree>
    <p:extLst>
      <p:ext uri="{BB962C8B-B14F-4D97-AF65-F5344CB8AC3E}">
        <p14:creationId xmlns:p14="http://schemas.microsoft.com/office/powerpoint/2010/main" val="35411647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PY" sz="1200" b="0" i="0" kern="1200" dirty="0" err="1">
                <a:solidFill>
                  <a:schemeClr val="tx1"/>
                </a:solidFill>
                <a:effectLst/>
                <a:latin typeface="+mn-lt"/>
                <a:ea typeface="+mn-ea"/>
                <a:cs typeface="+mn-cs"/>
              </a:rPr>
              <a:t>Mineria</a:t>
            </a:r>
            <a:r>
              <a:rPr lang="es-PY" sz="1200" b="0" i="0" kern="1200" baseline="0" dirty="0">
                <a:solidFill>
                  <a:schemeClr val="tx1"/>
                </a:solidFill>
                <a:effectLst/>
                <a:latin typeface="+mn-lt"/>
                <a:ea typeface="+mn-ea"/>
                <a:cs typeface="+mn-cs"/>
              </a:rPr>
              <a:t> de datos busca información desconocida dentro de los datos, buscar responder una pregunta sin que esta haya sido formulada por ejemplo: </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8</a:t>
            </a:fld>
            <a:endParaRPr lang="es-PY"/>
          </a:p>
        </p:txBody>
      </p:sp>
    </p:spTree>
    <p:extLst>
      <p:ext uri="{BB962C8B-B14F-4D97-AF65-F5344CB8AC3E}">
        <p14:creationId xmlns:p14="http://schemas.microsoft.com/office/powerpoint/2010/main" val="37625326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b="0" i="0" kern="1200" dirty="0">
                <a:solidFill>
                  <a:schemeClr val="tx1"/>
                </a:solidFill>
                <a:effectLst/>
                <a:latin typeface="+mn-lt"/>
                <a:ea typeface="+mn-ea"/>
                <a:cs typeface="+mn-cs"/>
              </a:rPr>
              <a:t>Minería de datos se puede definir como el proceso que, a partir de los datos aparentemente no estructurados trata de extraer el conocimiento y / o patrones interesantes desconocidos.</a:t>
            </a:r>
          </a:p>
          <a:p>
            <a:endParaRPr lang="es-ES" sz="1200" b="0" i="0" kern="1200" dirty="0">
              <a:solidFill>
                <a:schemeClr val="tx1"/>
              </a:solidFill>
              <a:effectLst/>
              <a:latin typeface="+mn-lt"/>
              <a:ea typeface="+mn-ea"/>
              <a:cs typeface="+mn-cs"/>
            </a:endParaRPr>
          </a:p>
          <a:p>
            <a:r>
              <a:rPr lang="es-ES" sz="1200" b="0" i="0" kern="1200" dirty="0">
                <a:solidFill>
                  <a:schemeClr val="tx1"/>
                </a:solidFill>
                <a:effectLst/>
                <a:latin typeface="+mn-lt"/>
                <a:ea typeface="+mn-ea"/>
                <a:cs typeface="+mn-cs"/>
              </a:rPr>
              <a:t>Estadísticas: proporciona</a:t>
            </a:r>
            <a:r>
              <a:rPr lang="es-ES" sz="1200" b="0" i="0" kern="1200" baseline="0" dirty="0">
                <a:solidFill>
                  <a:schemeClr val="tx1"/>
                </a:solidFill>
                <a:effectLst/>
                <a:latin typeface="+mn-lt"/>
                <a:ea typeface="+mn-ea"/>
                <a:cs typeface="+mn-cs"/>
              </a:rPr>
              <a:t> teorías para estimar probabilidades y predicciones usando datos históricos</a:t>
            </a:r>
            <a:r>
              <a:rPr lang="es-ES" sz="1200" b="0" i="0" kern="1200" dirty="0">
                <a:solidFill>
                  <a:schemeClr val="tx1"/>
                </a:solidFill>
                <a:effectLst/>
                <a:latin typeface="+mn-lt"/>
                <a:ea typeface="+mn-ea"/>
                <a:cs typeface="+mn-cs"/>
              </a:rPr>
              <a:t>.</a:t>
            </a:r>
          </a:p>
          <a:p>
            <a:endParaRPr lang="es-ES" sz="1200" b="0" i="0" kern="1200" dirty="0">
              <a:solidFill>
                <a:schemeClr val="tx1"/>
              </a:solidFill>
              <a:effectLst/>
              <a:latin typeface="+mn-lt"/>
              <a:ea typeface="+mn-ea"/>
              <a:cs typeface="+mn-cs"/>
            </a:endParaRPr>
          </a:p>
          <a:p>
            <a:r>
              <a:rPr lang="es-ES" sz="1200" b="0" i="0" kern="1200" dirty="0">
                <a:solidFill>
                  <a:schemeClr val="tx1"/>
                </a:solidFill>
                <a:effectLst/>
                <a:latin typeface="+mn-lt"/>
                <a:ea typeface="+mn-ea"/>
                <a:cs typeface="+mn-cs"/>
              </a:rPr>
              <a:t>Inteligencia artificial:</a:t>
            </a:r>
            <a:r>
              <a:rPr lang="es-ES" sz="1200" b="0" i="0" kern="1200" baseline="0" dirty="0">
                <a:solidFill>
                  <a:schemeClr val="tx1"/>
                </a:solidFill>
                <a:effectLst/>
                <a:latin typeface="+mn-lt"/>
                <a:ea typeface="+mn-ea"/>
                <a:cs typeface="+mn-cs"/>
              </a:rPr>
              <a:t> es extraer datos automáticamente sin la interacción humana, luego aplicar algoritmos de machine </a:t>
            </a:r>
            <a:r>
              <a:rPr lang="es-ES" sz="1200" b="0" i="0" kern="1200" baseline="0" dirty="0" err="1">
                <a:solidFill>
                  <a:schemeClr val="tx1"/>
                </a:solidFill>
                <a:effectLst/>
                <a:latin typeface="+mn-lt"/>
                <a:ea typeface="+mn-ea"/>
                <a:cs typeface="+mn-cs"/>
              </a:rPr>
              <a:t>learning</a:t>
            </a:r>
            <a:r>
              <a:rPr lang="es-ES" sz="1200" b="0" i="0" kern="1200" baseline="0" dirty="0">
                <a:solidFill>
                  <a:schemeClr val="tx1"/>
                </a:solidFill>
                <a:effectLst/>
                <a:latin typeface="+mn-lt"/>
                <a:ea typeface="+mn-ea"/>
                <a:cs typeface="+mn-cs"/>
              </a:rPr>
              <a:t> sobre estos datos y luego con los resultados decidir que acciones tomar y a medida que acumulan mayor cantidad de datos o sea más experiencias estas acciones van mejorando o cambiando ya que al aplicar de nuevo estos algoritmos los resultados serán optimizados.</a:t>
            </a:r>
          </a:p>
          <a:p>
            <a:endParaRPr lang="es-ES" sz="1200" b="0" i="0" kern="1200" baseline="0" dirty="0">
              <a:solidFill>
                <a:schemeClr val="tx1"/>
              </a:solidFill>
              <a:effectLst/>
              <a:latin typeface="+mn-lt"/>
              <a:ea typeface="+mn-ea"/>
              <a:cs typeface="+mn-cs"/>
            </a:endParaRPr>
          </a:p>
          <a:p>
            <a:r>
              <a:rPr lang="es-ES" sz="1200" b="0" i="0" kern="1200" baseline="0" dirty="0">
                <a:solidFill>
                  <a:schemeClr val="tx1"/>
                </a:solidFill>
                <a:effectLst/>
                <a:latin typeface="+mn-lt"/>
                <a:ea typeface="+mn-ea"/>
                <a:cs typeface="+mn-cs"/>
              </a:rPr>
              <a:t>Machine </a:t>
            </a:r>
            <a:r>
              <a:rPr lang="es-ES" sz="1200" b="0" i="0" kern="1200" baseline="0" dirty="0" err="1">
                <a:solidFill>
                  <a:schemeClr val="tx1"/>
                </a:solidFill>
                <a:effectLst/>
                <a:latin typeface="+mn-lt"/>
                <a:ea typeface="+mn-ea"/>
                <a:cs typeface="+mn-cs"/>
              </a:rPr>
              <a:t>learning</a:t>
            </a:r>
            <a:r>
              <a:rPr lang="es-ES" sz="1200" b="0" i="0" kern="1200" baseline="0" dirty="0">
                <a:solidFill>
                  <a:schemeClr val="tx1"/>
                </a:solidFill>
                <a:effectLst/>
                <a:latin typeface="+mn-lt"/>
                <a:ea typeface="+mn-ea"/>
                <a:cs typeface="+mn-cs"/>
              </a:rPr>
              <a:t>: </a:t>
            </a:r>
            <a:r>
              <a:rPr lang="es-ES" sz="1200" b="0" i="0" kern="1200" dirty="0">
                <a:solidFill>
                  <a:schemeClr val="tx1"/>
                </a:solidFill>
                <a:effectLst/>
                <a:latin typeface="+mn-lt"/>
                <a:ea typeface="+mn-ea"/>
                <a:cs typeface="+mn-cs"/>
              </a:rPr>
              <a:t>Explora el estudio,</a:t>
            </a:r>
            <a:r>
              <a:rPr lang="es-ES" sz="1200" b="0" i="0" kern="1200" baseline="0" dirty="0">
                <a:solidFill>
                  <a:schemeClr val="tx1"/>
                </a:solidFill>
                <a:effectLst/>
                <a:latin typeface="+mn-lt"/>
                <a:ea typeface="+mn-ea"/>
                <a:cs typeface="+mn-cs"/>
              </a:rPr>
              <a:t> diseño </a:t>
            </a:r>
            <a:r>
              <a:rPr lang="es-ES" sz="1200" b="0" i="0" kern="1200" dirty="0">
                <a:solidFill>
                  <a:schemeClr val="tx1"/>
                </a:solidFill>
                <a:effectLst/>
                <a:latin typeface="+mn-lt"/>
                <a:ea typeface="+mn-ea"/>
                <a:cs typeface="+mn-cs"/>
              </a:rPr>
              <a:t>y construcción de algoritmos que hacen</a:t>
            </a:r>
            <a:r>
              <a:rPr lang="es-ES" sz="1200" b="0" i="0" kern="1200" baseline="0" dirty="0">
                <a:solidFill>
                  <a:schemeClr val="tx1"/>
                </a:solidFill>
                <a:effectLst/>
                <a:latin typeface="+mn-lt"/>
                <a:ea typeface="+mn-ea"/>
                <a:cs typeface="+mn-cs"/>
              </a:rPr>
              <a:t> posible el </a:t>
            </a:r>
            <a:r>
              <a:rPr lang="es-ES" sz="1200" b="0" i="0" kern="1200" dirty="0">
                <a:solidFill>
                  <a:schemeClr val="tx1"/>
                </a:solidFill>
                <a:effectLst/>
                <a:latin typeface="+mn-lt"/>
                <a:ea typeface="+mn-ea"/>
                <a:cs typeface="+mn-cs"/>
              </a:rPr>
              <a:t>aprendizaje y hacer predicciones sobre los datos. </a:t>
            </a:r>
            <a:br>
              <a:rPr lang="es-ES" sz="1200" b="0" i="0" kern="1200" dirty="0">
                <a:solidFill>
                  <a:schemeClr val="tx1"/>
                </a:solidFill>
                <a:effectLst/>
                <a:latin typeface="+mn-lt"/>
                <a:ea typeface="+mn-ea"/>
                <a:cs typeface="+mn-cs"/>
              </a:rPr>
            </a:br>
            <a:r>
              <a:rPr lang="es-ES" sz="1200" b="0" i="0" kern="1200" dirty="0">
                <a:solidFill>
                  <a:schemeClr val="tx1"/>
                </a:solidFill>
                <a:effectLst/>
                <a:latin typeface="+mn-lt"/>
                <a:ea typeface="+mn-ea"/>
                <a:cs typeface="+mn-cs"/>
              </a:rPr>
              <a:t>Permite a los ordenadores encontrar ideas ocultas sin ser programada de manera explícita dónde buscar.</a:t>
            </a:r>
          </a:p>
          <a:p>
            <a:r>
              <a:rPr lang="en-US" sz="1200" b="0" i="0" kern="1200" dirty="0">
                <a:solidFill>
                  <a:schemeClr val="tx1"/>
                </a:solidFill>
                <a:effectLst/>
                <a:latin typeface="+mn-lt"/>
                <a:ea typeface="+mn-ea"/>
                <a:cs typeface="+mn-cs"/>
              </a:rPr>
              <a:t>Example applications include </a:t>
            </a:r>
            <a:r>
              <a:rPr lang="en-US" sz="1200" b="0" i="0" u="none" strike="noStrike" kern="1200" dirty="0">
                <a:solidFill>
                  <a:schemeClr val="tx1"/>
                </a:solidFill>
                <a:effectLst/>
                <a:latin typeface="+mn-lt"/>
                <a:ea typeface="+mn-ea"/>
                <a:cs typeface="+mn-cs"/>
                <a:hlinkClick r:id="rId3" tooltip="Spam filter"/>
              </a:rPr>
              <a:t>spam filtering</a:t>
            </a:r>
            <a:r>
              <a:rPr lang="en-US" sz="1200" b="0" i="0"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hlinkClick r:id="rId4" tooltip="Optical character recognition"/>
              </a:rPr>
              <a:t>optical character recognition</a:t>
            </a:r>
            <a:r>
              <a:rPr lang="en-US" sz="1200" b="0" i="0" kern="1200" dirty="0">
                <a:solidFill>
                  <a:schemeClr val="tx1"/>
                </a:solidFill>
                <a:effectLst/>
                <a:latin typeface="+mn-lt"/>
                <a:ea typeface="+mn-ea"/>
                <a:cs typeface="+mn-cs"/>
              </a:rPr>
              <a:t> (OCR), </a:t>
            </a:r>
            <a:r>
              <a:rPr lang="en-US" sz="1200" b="0" i="0" u="none" strike="noStrike" kern="1200" dirty="0">
                <a:solidFill>
                  <a:schemeClr val="tx1"/>
                </a:solidFill>
                <a:effectLst/>
                <a:latin typeface="+mn-lt"/>
                <a:ea typeface="+mn-ea"/>
                <a:cs typeface="+mn-cs"/>
                <a:hlinkClick r:id="rId5" tooltip="Learning to rank"/>
              </a:rPr>
              <a:t>search engines</a:t>
            </a:r>
            <a:r>
              <a:rPr lang="en-US" sz="1200" b="0" i="0" kern="1200" dirty="0">
                <a:solidFill>
                  <a:schemeClr val="tx1"/>
                </a:solidFill>
                <a:effectLst/>
                <a:latin typeface="+mn-lt"/>
                <a:ea typeface="+mn-ea"/>
                <a:cs typeface="+mn-cs"/>
              </a:rPr>
              <a:t> and </a:t>
            </a:r>
            <a:r>
              <a:rPr lang="en-US" sz="1200" b="0" i="0" u="none" strike="noStrike" kern="1200" dirty="0">
                <a:solidFill>
                  <a:schemeClr val="tx1"/>
                </a:solidFill>
                <a:effectLst/>
                <a:latin typeface="+mn-lt"/>
                <a:ea typeface="+mn-ea"/>
                <a:cs typeface="+mn-cs"/>
                <a:hlinkClick r:id="rId6" tooltip="Computer vision"/>
              </a:rPr>
              <a:t>computer vision</a:t>
            </a:r>
            <a:r>
              <a:rPr lang="en-US" sz="1200" b="0" i="0" kern="1200" dirty="0">
                <a:solidFill>
                  <a:schemeClr val="tx1"/>
                </a:solidFill>
                <a:effectLst/>
                <a:latin typeface="+mn-lt"/>
                <a:ea typeface="+mn-ea"/>
                <a:cs typeface="+mn-cs"/>
              </a:rPr>
              <a:t>. </a:t>
            </a:r>
            <a:endParaRPr lang="es-ES" sz="1200" b="0" i="0" kern="1200" baseline="0" dirty="0">
              <a:solidFill>
                <a:schemeClr val="tx1"/>
              </a:solidFill>
              <a:effectLst/>
              <a:latin typeface="+mn-lt"/>
              <a:ea typeface="+mn-ea"/>
              <a:cs typeface="+mn-cs"/>
            </a:endParaRPr>
          </a:p>
          <a:p>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9</a:t>
            </a:fld>
            <a:endParaRPr lang="es-PY"/>
          </a:p>
        </p:txBody>
      </p:sp>
    </p:spTree>
    <p:extLst>
      <p:ext uri="{BB962C8B-B14F-4D97-AF65-F5344CB8AC3E}">
        <p14:creationId xmlns:p14="http://schemas.microsoft.com/office/powerpoint/2010/main" val="7853154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Outside Page">
    <p:spTree>
      <p:nvGrpSpPr>
        <p:cNvPr id="1" name=""/>
        <p:cNvGrpSpPr/>
        <p:nvPr/>
      </p:nvGrpSpPr>
      <p:grpSpPr>
        <a:xfrm>
          <a:off x="0" y="0"/>
          <a:ext cx="0" cy="0"/>
          <a:chOff x="0" y="0"/>
          <a:chExt cx="0" cy="0"/>
        </a:xfrm>
      </p:grpSpPr>
      <p:sp>
        <p:nvSpPr>
          <p:cNvPr id="17" name="Rectangle 16"/>
          <p:cNvSpPr/>
          <p:nvPr userDrawn="1"/>
        </p:nvSpPr>
        <p:spPr>
          <a:xfrm>
            <a:off x="7038975" y="7216219"/>
            <a:ext cx="2660904" cy="9537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cxnSp>
        <p:nvCxnSpPr>
          <p:cNvPr id="19" name="Straight Connector 18"/>
          <p:cNvCxnSpPr/>
          <p:nvPr userDrawn="1"/>
        </p:nvCxnSpPr>
        <p:spPr>
          <a:xfrm>
            <a:off x="7038558" y="2733674"/>
            <a:ext cx="2657892"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userDrawn="1"/>
        </p:nvCxnSpPr>
        <p:spPr>
          <a:xfrm flipV="1">
            <a:off x="3939243" y="5152972"/>
            <a:ext cx="0" cy="2146926"/>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1" name="Rectangle 10"/>
          <p:cNvSpPr/>
          <p:nvPr userDrawn="1"/>
        </p:nvSpPr>
        <p:spPr>
          <a:xfrm>
            <a:off x="365125" y="2743199"/>
            <a:ext cx="2560320" cy="457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228600" rIns="182880" bIns="228600" rtlCol="0" anchor="t"/>
          <a:lstStyle/>
          <a:p>
            <a:pPr algn="ctr">
              <a:lnSpc>
                <a:spcPct val="130000"/>
              </a:lnSpc>
            </a:pPr>
            <a:endParaRPr/>
          </a:p>
        </p:txBody>
      </p:sp>
      <p:sp>
        <p:nvSpPr>
          <p:cNvPr id="31" name="Text Placeholder 21"/>
          <p:cNvSpPr>
            <a:spLocks noGrp="1"/>
          </p:cNvSpPr>
          <p:nvPr>
            <p:ph type="body" sz="quarter" idx="20" hasCustomPrompt="1"/>
          </p:nvPr>
        </p:nvSpPr>
        <p:spPr>
          <a:xfrm>
            <a:off x="365760" y="457200"/>
            <a:ext cx="2560320" cy="2148840"/>
          </a:xfrm>
        </p:spPr>
        <p:txBody>
          <a:bodyPr lIns="0" tIns="0" rIns="0" bIns="0" anchor="b">
            <a:noAutofit/>
          </a:bodyPr>
          <a:lstStyle>
            <a:lvl1pPr marL="0" indent="0" algn="l">
              <a:lnSpc>
                <a:spcPct val="90000"/>
              </a:lnSpc>
              <a:spcBef>
                <a:spcPts val="0"/>
              </a:spcBef>
              <a:buNone/>
              <a:defRPr sz="2800">
                <a:solidFill>
                  <a:schemeClr val="accent1"/>
                </a:solidFill>
                <a:latin typeface="+mj-lt"/>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lang="en-US" dirty="0"/>
              <a:t>Heading text</a:t>
            </a:r>
            <a:endParaRPr dirty="0"/>
          </a:p>
        </p:txBody>
      </p:sp>
      <p:sp>
        <p:nvSpPr>
          <p:cNvPr id="28" name="Text Placeholder 21"/>
          <p:cNvSpPr>
            <a:spLocks noGrp="1"/>
          </p:cNvSpPr>
          <p:nvPr>
            <p:ph type="body" sz="quarter" idx="19" hasCustomPrompt="1"/>
          </p:nvPr>
        </p:nvSpPr>
        <p:spPr>
          <a:xfrm>
            <a:off x="548640" y="2912420"/>
            <a:ext cx="2194560" cy="4254338"/>
          </a:xfrm>
        </p:spPr>
        <p:txBody>
          <a:bodyPr lIns="0" tIns="0" rIns="0" bIns="0" anchor="t">
            <a:noAutofit/>
          </a:bodyPr>
          <a:lstStyle>
            <a:lvl1pPr marL="0" indent="0" algn="l">
              <a:lnSpc>
                <a:spcPct val="120000"/>
              </a:lnSpc>
              <a:spcBef>
                <a:spcPts val="600"/>
              </a:spcBef>
              <a:buNone/>
              <a:defRPr sz="1400">
                <a:solidFill>
                  <a:schemeClr val="bg1"/>
                </a:solidFill>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dirty="0"/>
              <a:t>Click to add text</a:t>
            </a:r>
          </a:p>
        </p:txBody>
      </p:sp>
      <p:sp>
        <p:nvSpPr>
          <p:cNvPr id="23" name="Text Placeholder 21"/>
          <p:cNvSpPr>
            <a:spLocks noGrp="1"/>
          </p:cNvSpPr>
          <p:nvPr>
            <p:ph type="body" sz="quarter" idx="14" hasCustomPrompt="1"/>
          </p:nvPr>
        </p:nvSpPr>
        <p:spPr>
          <a:xfrm rot="16200000">
            <a:off x="2581244" y="5941899"/>
            <a:ext cx="2449512" cy="266486"/>
          </a:xfrm>
        </p:spPr>
        <p:txBody>
          <a:bodyPr lIns="0" tIns="0" rIns="0" bIns="0" anchor="ctr">
            <a:noAutofit/>
          </a:bodyPr>
          <a:lstStyle>
            <a:lvl1pPr marL="0" indent="0" algn="l">
              <a:lnSpc>
                <a:spcPct val="85000"/>
              </a:lnSpc>
              <a:spcBef>
                <a:spcPts val="0"/>
              </a:spcBef>
              <a:buNone/>
              <a:defRPr sz="1200">
                <a:solidFill>
                  <a:schemeClr val="accent1"/>
                </a:solidFill>
                <a:latin typeface="+mj-lt"/>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lang="en-US" dirty="0"/>
              <a:t>Company N</a:t>
            </a:r>
            <a:r>
              <a:rPr dirty="0"/>
              <a:t>ame</a:t>
            </a:r>
          </a:p>
        </p:txBody>
      </p:sp>
      <p:sp>
        <p:nvSpPr>
          <p:cNvPr id="24" name="Text Placeholder 21"/>
          <p:cNvSpPr>
            <a:spLocks noGrp="1"/>
          </p:cNvSpPr>
          <p:nvPr>
            <p:ph type="body" sz="quarter" idx="15" hasCustomPrompt="1"/>
          </p:nvPr>
        </p:nvSpPr>
        <p:spPr>
          <a:xfrm rot="16200000">
            <a:off x="2976711" y="5861201"/>
            <a:ext cx="2449512" cy="427881"/>
          </a:xfrm>
        </p:spPr>
        <p:txBody>
          <a:bodyPr lIns="0" tIns="0" rIns="0" bIns="0" anchor="t">
            <a:noAutofit/>
          </a:bodyPr>
          <a:lstStyle>
            <a:lvl1pPr marL="0" indent="0" algn="l">
              <a:lnSpc>
                <a:spcPct val="100000"/>
              </a:lnSpc>
              <a:spcBef>
                <a:spcPts val="0"/>
              </a:spcBef>
              <a:buNone/>
              <a:defRPr sz="1000">
                <a:solidFill>
                  <a:schemeClr val="tx1"/>
                </a:solidFill>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lang="en-US" dirty="0"/>
              <a:t>B</a:t>
            </a:r>
            <a:r>
              <a:rPr dirty="0"/>
              <a:t>usiness </a:t>
            </a:r>
            <a:r>
              <a:rPr lang="en-US" dirty="0"/>
              <a:t>A</a:t>
            </a:r>
            <a:r>
              <a:rPr dirty="0"/>
              <a:t>ddress</a:t>
            </a:r>
          </a:p>
        </p:txBody>
      </p:sp>
      <p:sp>
        <p:nvSpPr>
          <p:cNvPr id="20" name="Text Placeholder 21"/>
          <p:cNvSpPr>
            <a:spLocks noGrp="1"/>
          </p:cNvSpPr>
          <p:nvPr>
            <p:ph type="body" sz="quarter" idx="23" hasCustomPrompt="1"/>
          </p:nvPr>
        </p:nvSpPr>
        <p:spPr>
          <a:xfrm rot="16200000">
            <a:off x="3784137" y="2736151"/>
            <a:ext cx="1785749" cy="586680"/>
          </a:xfrm>
        </p:spPr>
        <p:txBody>
          <a:bodyPr lIns="0" tIns="0" rIns="0" bIns="0" anchor="t">
            <a:noAutofit/>
          </a:bodyPr>
          <a:lstStyle>
            <a:lvl1pPr marL="0" indent="0" algn="l">
              <a:lnSpc>
                <a:spcPct val="100000"/>
              </a:lnSpc>
              <a:spcBef>
                <a:spcPts val="0"/>
              </a:spcBef>
              <a:buNone/>
              <a:defRPr sz="1000">
                <a:solidFill>
                  <a:schemeClr val="tx1"/>
                </a:solidFill>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lang="en-US" dirty="0"/>
              <a:t>Recipient Name</a:t>
            </a:r>
            <a:br>
              <a:rPr lang="en-US" dirty="0"/>
            </a:br>
            <a:r>
              <a:rPr lang="en-US" dirty="0"/>
              <a:t>Address</a:t>
            </a:r>
            <a:br>
              <a:rPr lang="en-US" dirty="0"/>
            </a:br>
            <a:r>
              <a:rPr lang="en-US" dirty="0"/>
              <a:t>City, ST  ZIP Code</a:t>
            </a:r>
            <a:endParaRPr dirty="0"/>
          </a:p>
        </p:txBody>
      </p:sp>
      <p:sp>
        <p:nvSpPr>
          <p:cNvPr id="33" name="Text Placeholder 21"/>
          <p:cNvSpPr>
            <a:spLocks noGrp="1"/>
          </p:cNvSpPr>
          <p:nvPr>
            <p:ph type="body" sz="quarter" idx="21" hasCustomPrompt="1"/>
          </p:nvPr>
        </p:nvSpPr>
        <p:spPr>
          <a:xfrm>
            <a:off x="7038974" y="457200"/>
            <a:ext cx="2657475" cy="2148840"/>
          </a:xfrm>
        </p:spPr>
        <p:txBody>
          <a:bodyPr lIns="0" tIns="0" rIns="0" bIns="0" anchor="b">
            <a:noAutofit/>
          </a:bodyPr>
          <a:lstStyle>
            <a:lvl1pPr marL="0" indent="0" algn="l">
              <a:lnSpc>
                <a:spcPct val="90000"/>
              </a:lnSpc>
              <a:spcBef>
                <a:spcPts val="0"/>
              </a:spcBef>
              <a:buNone/>
              <a:defRPr sz="3600" baseline="0">
                <a:solidFill>
                  <a:schemeClr val="accent1"/>
                </a:solidFill>
                <a:latin typeface="+mj-lt"/>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lang="en-US" dirty="0"/>
              <a:t>Heading text</a:t>
            </a:r>
            <a:endParaRPr dirty="0"/>
          </a:p>
        </p:txBody>
      </p:sp>
      <p:sp>
        <p:nvSpPr>
          <p:cNvPr id="34" name="Text Placeholder 21"/>
          <p:cNvSpPr>
            <a:spLocks noGrp="1"/>
          </p:cNvSpPr>
          <p:nvPr>
            <p:ph type="body" sz="quarter" idx="22" hasCustomPrompt="1"/>
          </p:nvPr>
        </p:nvSpPr>
        <p:spPr>
          <a:xfrm>
            <a:off x="7038559" y="2826361"/>
            <a:ext cx="2657890" cy="497864"/>
          </a:xfrm>
        </p:spPr>
        <p:txBody>
          <a:bodyPr lIns="0" tIns="0" rIns="0" bIns="0" anchor="t">
            <a:noAutofit/>
          </a:bodyPr>
          <a:lstStyle>
            <a:lvl1pPr marL="0" indent="0" algn="l">
              <a:lnSpc>
                <a:spcPct val="100000"/>
              </a:lnSpc>
              <a:spcBef>
                <a:spcPts val="0"/>
              </a:spcBef>
              <a:buNone/>
              <a:defRPr sz="1400">
                <a:solidFill>
                  <a:schemeClr val="tx1"/>
                </a:solidFill>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lang="en-US" dirty="0"/>
              <a:t>Click to add text</a:t>
            </a:r>
            <a:endParaRPr dirty="0"/>
          </a:p>
        </p:txBody>
      </p:sp>
      <p:cxnSp>
        <p:nvCxnSpPr>
          <p:cNvPr id="3" name="fold"/>
          <p:cNvCxnSpPr/>
          <p:nvPr userDrawn="1"/>
        </p:nvCxnSpPr>
        <p:spPr>
          <a:xfrm>
            <a:off x="3291840" y="0"/>
            <a:ext cx="0" cy="7772400"/>
          </a:xfrm>
          <a:prstGeom prst="line">
            <a:avLst/>
          </a:prstGeom>
          <a:ln>
            <a:solidFill>
              <a:srgbClr val="C8C8C8"/>
            </a:solidFill>
            <a:prstDash val="dash"/>
          </a:ln>
        </p:spPr>
        <p:style>
          <a:lnRef idx="1">
            <a:schemeClr val="accent1"/>
          </a:lnRef>
          <a:fillRef idx="0">
            <a:schemeClr val="accent1"/>
          </a:fillRef>
          <a:effectRef idx="0">
            <a:schemeClr val="accent1"/>
          </a:effectRef>
          <a:fontRef idx="minor">
            <a:schemeClr val="tx1"/>
          </a:fontRef>
        </p:style>
      </p:cxnSp>
      <p:cxnSp>
        <p:nvCxnSpPr>
          <p:cNvPr id="8" name="fold"/>
          <p:cNvCxnSpPr/>
          <p:nvPr userDrawn="1"/>
        </p:nvCxnSpPr>
        <p:spPr>
          <a:xfrm>
            <a:off x="6675120" y="0"/>
            <a:ext cx="0" cy="7772400"/>
          </a:xfrm>
          <a:prstGeom prst="line">
            <a:avLst/>
          </a:prstGeom>
          <a:ln>
            <a:solidFill>
              <a:srgbClr val="C8C8C8"/>
            </a:solidFill>
            <a:prstDash val="dash"/>
          </a:ln>
        </p:spPr>
        <p:style>
          <a:lnRef idx="1">
            <a:schemeClr val="accent1"/>
          </a:lnRef>
          <a:fillRef idx="0">
            <a:schemeClr val="accent1"/>
          </a:fillRef>
          <a:effectRef idx="0">
            <a:schemeClr val="accent1"/>
          </a:effectRef>
          <a:fontRef idx="minor">
            <a:schemeClr val="tx1"/>
          </a:fontRef>
        </p:style>
      </p:cxnSp>
      <p:sp>
        <p:nvSpPr>
          <p:cNvPr id="7" name="stamp mark"/>
          <p:cNvSpPr/>
          <p:nvPr userDrawn="1"/>
        </p:nvSpPr>
        <p:spPr>
          <a:xfrm rot="16200000">
            <a:off x="3672757" y="457200"/>
            <a:ext cx="692114" cy="684537"/>
          </a:xfrm>
          <a:prstGeom prst="rect">
            <a:avLst/>
          </a:prstGeom>
          <a:noFill/>
          <a:ln w="6350">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lumMod val="50000"/>
                  </a:schemeClr>
                </a:solidFill>
                <a:latin typeface="+mj-lt"/>
              </a:rPr>
              <a:t>PLACE STAMP HERE</a:t>
            </a:r>
          </a:p>
        </p:txBody>
      </p:sp>
    </p:spTree>
    <p:extLst>
      <p:ext uri="{BB962C8B-B14F-4D97-AF65-F5344CB8AC3E}">
        <p14:creationId xmlns:p14="http://schemas.microsoft.com/office/powerpoint/2010/main" val="586319277"/>
      </p:ext>
    </p:extLst>
  </p:cSld>
  <p:clrMapOvr>
    <a:masterClrMapping/>
  </p:clrMapOvr>
  <p:extLst mod="1">
    <p:ext uri="{DCECCB84-F9BA-43D5-87BE-67443E8EF086}">
      <p15:sldGuideLst xmlns:p15="http://schemas.microsoft.com/office/powerpoint/2012/main">
        <p15:guide id="1" orient="horz" pos="288" userDrawn="1">
          <p15:clr>
            <a:srgbClr val="FBAE40"/>
          </p15:clr>
        </p15:guide>
        <p15:guide id="2" orient="horz" pos="4608" userDrawn="1">
          <p15:clr>
            <a:srgbClr val="FBAE40"/>
          </p15:clr>
        </p15:guide>
        <p15:guide id="3" pos="230" userDrawn="1">
          <p15:clr>
            <a:srgbClr val="FBAE40"/>
          </p15:clr>
        </p15:guide>
        <p15:guide id="4" pos="1846" userDrawn="1">
          <p15:clr>
            <a:srgbClr val="FBAE40"/>
          </p15:clr>
        </p15:guide>
        <p15:guide id="5" pos="2304" userDrawn="1">
          <p15:clr>
            <a:srgbClr val="FBAE40"/>
          </p15:clr>
        </p15:guide>
        <p15:guide id="6" pos="6108" userDrawn="1">
          <p15:clr>
            <a:srgbClr val="FBAE40"/>
          </p15:clr>
        </p15:guide>
        <p15:guide id="7" pos="4434"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2921" y="309457"/>
            <a:ext cx="3309144" cy="1316990"/>
          </a:xfrm>
        </p:spPr>
        <p:txBody>
          <a:bodyPr anchor="b"/>
          <a:lstStyle>
            <a:lvl1pPr algn="l">
              <a:defRPr sz="2200" b="1"/>
            </a:lvl1pPr>
          </a:lstStyle>
          <a:p>
            <a:r>
              <a:rPr lang="en-US"/>
              <a:t>Click to edit Master title style</a:t>
            </a:r>
          </a:p>
        </p:txBody>
      </p:sp>
      <p:sp>
        <p:nvSpPr>
          <p:cNvPr id="3" name="Content Placeholder 2"/>
          <p:cNvSpPr>
            <a:spLocks noGrp="1"/>
          </p:cNvSpPr>
          <p:nvPr>
            <p:ph idx="1"/>
          </p:nvPr>
        </p:nvSpPr>
        <p:spPr>
          <a:xfrm>
            <a:off x="3932555" y="309457"/>
            <a:ext cx="5622925" cy="6633528"/>
          </a:xfrm>
        </p:spPr>
        <p:txBody>
          <a:bodyPr/>
          <a:lstStyle>
            <a:lvl1pPr>
              <a:defRPr sz="3520"/>
            </a:lvl1pPr>
            <a:lvl2pPr>
              <a:defRPr sz="3080"/>
            </a:lvl2pPr>
            <a:lvl3pPr>
              <a:defRPr sz="2640"/>
            </a:lvl3pPr>
            <a:lvl4pPr>
              <a:defRPr sz="2200"/>
            </a:lvl4pPr>
            <a:lvl5pPr>
              <a:defRPr sz="2200"/>
            </a:lvl5pPr>
            <a:lvl6pPr>
              <a:defRPr sz="2200"/>
            </a:lvl6pPr>
            <a:lvl7pPr>
              <a:defRPr sz="2200"/>
            </a:lvl7pPr>
            <a:lvl8pPr>
              <a:defRPr sz="2200"/>
            </a:lvl8pPr>
            <a:lvl9pPr>
              <a:defRPr sz="2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502921" y="1626447"/>
            <a:ext cx="3309144" cy="5316538"/>
          </a:xfrm>
        </p:spPr>
        <p:txBody>
          <a:bodyPr/>
          <a:lstStyle>
            <a:lvl1pPr marL="0" indent="0">
              <a:buNone/>
              <a:defRPr sz="1540"/>
            </a:lvl1pPr>
            <a:lvl2pPr marL="502920" indent="0">
              <a:buNone/>
              <a:defRPr sz="1320"/>
            </a:lvl2pPr>
            <a:lvl3pPr marL="1005840" indent="0">
              <a:buNone/>
              <a:defRPr sz="1100"/>
            </a:lvl3pPr>
            <a:lvl4pPr marL="1508760" indent="0">
              <a:buNone/>
              <a:defRPr sz="990"/>
            </a:lvl4pPr>
            <a:lvl5pPr marL="2011680" indent="0">
              <a:buNone/>
              <a:defRPr sz="990"/>
            </a:lvl5pPr>
            <a:lvl6pPr marL="2514600" indent="0">
              <a:buNone/>
              <a:defRPr sz="990"/>
            </a:lvl6pPr>
            <a:lvl7pPr marL="3017520" indent="0">
              <a:buNone/>
              <a:defRPr sz="990"/>
            </a:lvl7pPr>
            <a:lvl8pPr marL="3520440" indent="0">
              <a:buNone/>
              <a:defRPr sz="990"/>
            </a:lvl8pPr>
            <a:lvl9pPr marL="4023360" indent="0">
              <a:buNone/>
              <a:defRPr sz="990"/>
            </a:lvl9pPr>
          </a:lstStyle>
          <a:p>
            <a:pPr lvl="0"/>
            <a:r>
              <a:rPr lang="en-US"/>
              <a:t>Click to edit Master text styles</a:t>
            </a:r>
          </a:p>
        </p:txBody>
      </p:sp>
      <p:sp>
        <p:nvSpPr>
          <p:cNvPr id="5" name="Date Placeholder 3"/>
          <p:cNvSpPr>
            <a:spLocks noGrp="1"/>
          </p:cNvSpPr>
          <p:nvPr>
            <p:ph type="dt" sz="half" idx="10"/>
          </p:nvPr>
        </p:nvSpPr>
        <p:spPr/>
        <p:txBody>
          <a:bodyPr/>
          <a:lstStyle>
            <a:lvl1pPr defTabSz="1005840">
              <a:defRPr/>
            </a:lvl1pPr>
          </a:lstStyle>
          <a:p>
            <a:fld id="{5C81005D-A0F2-490E-A3E8-71C3043FC556}" type="datetime1">
              <a:rPr lang="en-US" altLang="es-PY"/>
              <a:pPr/>
              <a:t>11/17/2016</a:t>
            </a:fld>
            <a:endParaRPr lang="en-US" altLang="es-PY"/>
          </a:p>
        </p:txBody>
      </p:sp>
      <p:sp>
        <p:nvSpPr>
          <p:cNvPr id="6" name="Footer Placeholder 4"/>
          <p:cNvSpPr>
            <a:spLocks noGrp="1"/>
          </p:cNvSpPr>
          <p:nvPr>
            <p:ph type="ftr" sz="quarter" idx="11"/>
          </p:nvPr>
        </p:nvSpPr>
        <p:spPr/>
        <p:txBody>
          <a:bodyPr/>
          <a:lstStyle>
            <a:lvl1pPr defTabSz="1005840">
              <a:defRPr/>
            </a:lvl1pPr>
          </a:lstStyle>
          <a:p>
            <a:pPr>
              <a:defRPr/>
            </a:pPr>
            <a:endParaRPr lang="en-US"/>
          </a:p>
        </p:txBody>
      </p:sp>
      <p:sp>
        <p:nvSpPr>
          <p:cNvPr id="7" name="Slide Number Placeholder 5"/>
          <p:cNvSpPr>
            <a:spLocks noGrp="1"/>
          </p:cNvSpPr>
          <p:nvPr>
            <p:ph type="sldNum" sz="quarter" idx="12"/>
          </p:nvPr>
        </p:nvSpPr>
        <p:spPr/>
        <p:txBody>
          <a:bodyPr/>
          <a:lstStyle>
            <a:lvl1pPr defTabSz="1005840">
              <a:defRPr/>
            </a:lvl1pPr>
          </a:lstStyle>
          <a:p>
            <a:fld id="{3449D0A0-8691-4E65-BC4D-6321867D6CE9}" type="slidenum">
              <a:rPr lang="en-US" altLang="es-PY"/>
              <a:pPr/>
              <a:t>‹Nº›</a:t>
            </a:fld>
            <a:endParaRPr lang="en-US" altLang="es-PY"/>
          </a:p>
        </p:txBody>
      </p:sp>
    </p:spTree>
    <p:extLst>
      <p:ext uri="{BB962C8B-B14F-4D97-AF65-F5344CB8AC3E}">
        <p14:creationId xmlns:p14="http://schemas.microsoft.com/office/powerpoint/2010/main" val="40015428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71517" y="5440680"/>
            <a:ext cx="6035040" cy="642303"/>
          </a:xfrm>
        </p:spPr>
        <p:txBody>
          <a:bodyPr anchor="b"/>
          <a:lstStyle>
            <a:lvl1pPr algn="l">
              <a:defRPr sz="2200" b="1"/>
            </a:lvl1pPr>
          </a:lstStyle>
          <a:p>
            <a:r>
              <a:rPr lang="en-US"/>
              <a:t>Click to edit Master title style</a:t>
            </a:r>
          </a:p>
        </p:txBody>
      </p:sp>
      <p:sp>
        <p:nvSpPr>
          <p:cNvPr id="3" name="Picture Placeholder 2"/>
          <p:cNvSpPr>
            <a:spLocks noGrp="1"/>
          </p:cNvSpPr>
          <p:nvPr>
            <p:ph type="pic" idx="1"/>
          </p:nvPr>
        </p:nvSpPr>
        <p:spPr>
          <a:xfrm>
            <a:off x="1971517" y="694478"/>
            <a:ext cx="6035040" cy="4663440"/>
          </a:xfrm>
        </p:spPr>
        <p:txBody>
          <a:bodyPr rtlCol="0">
            <a:normAutofit/>
          </a:bodyPr>
          <a:lstStyle>
            <a:lvl1pPr marL="0" indent="0">
              <a:buNone/>
              <a:defRPr sz="3520"/>
            </a:lvl1pPr>
            <a:lvl2pPr marL="502920" indent="0">
              <a:buNone/>
              <a:defRPr sz="3080"/>
            </a:lvl2pPr>
            <a:lvl3pPr marL="1005840" indent="0">
              <a:buNone/>
              <a:defRPr sz="2640"/>
            </a:lvl3pPr>
            <a:lvl4pPr marL="1508760" indent="0">
              <a:buNone/>
              <a:defRPr sz="2200"/>
            </a:lvl4pPr>
            <a:lvl5pPr marL="2011680" indent="0">
              <a:buNone/>
              <a:defRPr sz="2200"/>
            </a:lvl5pPr>
            <a:lvl6pPr marL="2514600" indent="0">
              <a:buNone/>
              <a:defRPr sz="2200"/>
            </a:lvl6pPr>
            <a:lvl7pPr marL="3017520" indent="0">
              <a:buNone/>
              <a:defRPr sz="2200"/>
            </a:lvl7pPr>
            <a:lvl8pPr marL="3520440" indent="0">
              <a:buNone/>
              <a:defRPr sz="2200"/>
            </a:lvl8pPr>
            <a:lvl9pPr marL="4023360" indent="0">
              <a:buNone/>
              <a:defRPr sz="2200"/>
            </a:lvl9pPr>
          </a:lstStyle>
          <a:p>
            <a:pPr lvl="0"/>
            <a:endParaRPr lang="en-US" noProof="0"/>
          </a:p>
        </p:txBody>
      </p:sp>
      <p:sp>
        <p:nvSpPr>
          <p:cNvPr id="4" name="Text Placeholder 3"/>
          <p:cNvSpPr>
            <a:spLocks noGrp="1"/>
          </p:cNvSpPr>
          <p:nvPr>
            <p:ph type="body" sz="half" idx="2"/>
          </p:nvPr>
        </p:nvSpPr>
        <p:spPr>
          <a:xfrm>
            <a:off x="1971517" y="6082983"/>
            <a:ext cx="6035040" cy="912177"/>
          </a:xfrm>
        </p:spPr>
        <p:txBody>
          <a:bodyPr/>
          <a:lstStyle>
            <a:lvl1pPr marL="0" indent="0">
              <a:buNone/>
              <a:defRPr sz="1540"/>
            </a:lvl1pPr>
            <a:lvl2pPr marL="502920" indent="0">
              <a:buNone/>
              <a:defRPr sz="1320"/>
            </a:lvl2pPr>
            <a:lvl3pPr marL="1005840" indent="0">
              <a:buNone/>
              <a:defRPr sz="1100"/>
            </a:lvl3pPr>
            <a:lvl4pPr marL="1508760" indent="0">
              <a:buNone/>
              <a:defRPr sz="990"/>
            </a:lvl4pPr>
            <a:lvl5pPr marL="2011680" indent="0">
              <a:buNone/>
              <a:defRPr sz="990"/>
            </a:lvl5pPr>
            <a:lvl6pPr marL="2514600" indent="0">
              <a:buNone/>
              <a:defRPr sz="990"/>
            </a:lvl6pPr>
            <a:lvl7pPr marL="3017520" indent="0">
              <a:buNone/>
              <a:defRPr sz="990"/>
            </a:lvl7pPr>
            <a:lvl8pPr marL="3520440" indent="0">
              <a:buNone/>
              <a:defRPr sz="990"/>
            </a:lvl8pPr>
            <a:lvl9pPr marL="4023360" indent="0">
              <a:buNone/>
              <a:defRPr sz="990"/>
            </a:lvl9pPr>
          </a:lstStyle>
          <a:p>
            <a:pPr lvl="0"/>
            <a:r>
              <a:rPr lang="en-US"/>
              <a:t>Click to edit Master text styles</a:t>
            </a:r>
          </a:p>
        </p:txBody>
      </p:sp>
      <p:sp>
        <p:nvSpPr>
          <p:cNvPr id="5" name="Date Placeholder 3"/>
          <p:cNvSpPr>
            <a:spLocks noGrp="1"/>
          </p:cNvSpPr>
          <p:nvPr>
            <p:ph type="dt" sz="half" idx="10"/>
          </p:nvPr>
        </p:nvSpPr>
        <p:spPr/>
        <p:txBody>
          <a:bodyPr/>
          <a:lstStyle>
            <a:lvl1pPr defTabSz="1005840">
              <a:defRPr/>
            </a:lvl1pPr>
          </a:lstStyle>
          <a:p>
            <a:fld id="{3AB2BA57-8EC2-445C-A2F0-CFB03F477A26}" type="datetime1">
              <a:rPr lang="en-US" altLang="es-PY"/>
              <a:pPr/>
              <a:t>11/17/2016</a:t>
            </a:fld>
            <a:endParaRPr lang="en-US" altLang="es-PY"/>
          </a:p>
        </p:txBody>
      </p:sp>
      <p:sp>
        <p:nvSpPr>
          <p:cNvPr id="6" name="Footer Placeholder 4"/>
          <p:cNvSpPr>
            <a:spLocks noGrp="1"/>
          </p:cNvSpPr>
          <p:nvPr>
            <p:ph type="ftr" sz="quarter" idx="11"/>
          </p:nvPr>
        </p:nvSpPr>
        <p:spPr/>
        <p:txBody>
          <a:bodyPr/>
          <a:lstStyle>
            <a:lvl1pPr defTabSz="1005840">
              <a:defRPr/>
            </a:lvl1pPr>
          </a:lstStyle>
          <a:p>
            <a:pPr>
              <a:defRPr/>
            </a:pPr>
            <a:endParaRPr lang="en-US"/>
          </a:p>
        </p:txBody>
      </p:sp>
      <p:sp>
        <p:nvSpPr>
          <p:cNvPr id="7" name="Slide Number Placeholder 5"/>
          <p:cNvSpPr>
            <a:spLocks noGrp="1"/>
          </p:cNvSpPr>
          <p:nvPr>
            <p:ph type="sldNum" sz="quarter" idx="12"/>
          </p:nvPr>
        </p:nvSpPr>
        <p:spPr/>
        <p:txBody>
          <a:bodyPr/>
          <a:lstStyle>
            <a:lvl1pPr defTabSz="1005840">
              <a:defRPr/>
            </a:lvl1pPr>
          </a:lstStyle>
          <a:p>
            <a:fld id="{CA9503F0-F08C-4B10-81DD-F834CB74D5B5}" type="slidenum">
              <a:rPr lang="en-US" altLang="es-PY"/>
              <a:pPr/>
              <a:t>‹Nº›</a:t>
            </a:fld>
            <a:endParaRPr lang="en-US" altLang="es-PY"/>
          </a:p>
        </p:txBody>
      </p:sp>
    </p:spTree>
    <p:extLst>
      <p:ext uri="{BB962C8B-B14F-4D97-AF65-F5344CB8AC3E}">
        <p14:creationId xmlns:p14="http://schemas.microsoft.com/office/powerpoint/2010/main" val="13645359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defTabSz="1005840">
              <a:defRPr/>
            </a:lvl1pPr>
          </a:lstStyle>
          <a:p>
            <a:fld id="{BC623E44-4AE6-440F-B20F-96C66E99A6E8}" type="datetime1">
              <a:rPr lang="en-US" altLang="es-PY"/>
              <a:pPr/>
              <a:t>11/17/2016</a:t>
            </a:fld>
            <a:endParaRPr lang="en-US" altLang="es-PY"/>
          </a:p>
        </p:txBody>
      </p:sp>
      <p:sp>
        <p:nvSpPr>
          <p:cNvPr id="5" name="Footer Placeholder 4"/>
          <p:cNvSpPr>
            <a:spLocks noGrp="1"/>
          </p:cNvSpPr>
          <p:nvPr>
            <p:ph type="ftr" sz="quarter" idx="11"/>
          </p:nvPr>
        </p:nvSpPr>
        <p:spPr/>
        <p:txBody>
          <a:bodyPr/>
          <a:lstStyle>
            <a:lvl1pPr defTabSz="1005840">
              <a:defRPr/>
            </a:lvl1pPr>
          </a:lstStyle>
          <a:p>
            <a:pPr>
              <a:defRPr/>
            </a:pPr>
            <a:endParaRPr lang="en-US"/>
          </a:p>
        </p:txBody>
      </p:sp>
      <p:sp>
        <p:nvSpPr>
          <p:cNvPr id="6" name="Slide Number Placeholder 5"/>
          <p:cNvSpPr>
            <a:spLocks noGrp="1"/>
          </p:cNvSpPr>
          <p:nvPr>
            <p:ph type="sldNum" sz="quarter" idx="12"/>
          </p:nvPr>
        </p:nvSpPr>
        <p:spPr/>
        <p:txBody>
          <a:bodyPr/>
          <a:lstStyle>
            <a:lvl1pPr defTabSz="1005840">
              <a:defRPr/>
            </a:lvl1pPr>
          </a:lstStyle>
          <a:p>
            <a:fld id="{26D8C0B8-5FED-49F9-8C05-D6B69943EC85}" type="slidenum">
              <a:rPr lang="en-US" altLang="es-PY"/>
              <a:pPr/>
              <a:t>‹Nº›</a:t>
            </a:fld>
            <a:endParaRPr lang="en-US" altLang="es-PY"/>
          </a:p>
        </p:txBody>
      </p:sp>
    </p:spTree>
    <p:extLst>
      <p:ext uri="{BB962C8B-B14F-4D97-AF65-F5344CB8AC3E}">
        <p14:creationId xmlns:p14="http://schemas.microsoft.com/office/powerpoint/2010/main" val="28289589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292340" y="311257"/>
            <a:ext cx="2263140" cy="663172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502920" y="311257"/>
            <a:ext cx="6621780" cy="663172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defTabSz="1005840">
              <a:defRPr/>
            </a:lvl1pPr>
          </a:lstStyle>
          <a:p>
            <a:fld id="{C67F51B2-4202-4186-B489-3D9D1718C8FC}" type="datetime1">
              <a:rPr lang="en-US" altLang="es-PY"/>
              <a:pPr/>
              <a:t>11/17/2016</a:t>
            </a:fld>
            <a:endParaRPr lang="en-US" altLang="es-PY"/>
          </a:p>
        </p:txBody>
      </p:sp>
      <p:sp>
        <p:nvSpPr>
          <p:cNvPr id="5" name="Footer Placeholder 4"/>
          <p:cNvSpPr>
            <a:spLocks noGrp="1"/>
          </p:cNvSpPr>
          <p:nvPr>
            <p:ph type="ftr" sz="quarter" idx="11"/>
          </p:nvPr>
        </p:nvSpPr>
        <p:spPr/>
        <p:txBody>
          <a:bodyPr/>
          <a:lstStyle>
            <a:lvl1pPr defTabSz="1005840">
              <a:defRPr/>
            </a:lvl1pPr>
          </a:lstStyle>
          <a:p>
            <a:pPr>
              <a:defRPr/>
            </a:pPr>
            <a:endParaRPr lang="en-US"/>
          </a:p>
        </p:txBody>
      </p:sp>
      <p:sp>
        <p:nvSpPr>
          <p:cNvPr id="6" name="Slide Number Placeholder 5"/>
          <p:cNvSpPr>
            <a:spLocks noGrp="1"/>
          </p:cNvSpPr>
          <p:nvPr>
            <p:ph type="sldNum" sz="quarter" idx="12"/>
          </p:nvPr>
        </p:nvSpPr>
        <p:spPr/>
        <p:txBody>
          <a:bodyPr/>
          <a:lstStyle>
            <a:lvl1pPr defTabSz="1005840">
              <a:defRPr/>
            </a:lvl1pPr>
          </a:lstStyle>
          <a:p>
            <a:fld id="{B11992D0-7FBF-4AE4-9A6A-E3B3E5284F54}" type="slidenum">
              <a:rPr lang="en-US" altLang="es-PY"/>
              <a:pPr/>
              <a:t>‹Nº›</a:t>
            </a:fld>
            <a:endParaRPr lang="en-US" altLang="es-PY"/>
          </a:p>
        </p:txBody>
      </p:sp>
    </p:spTree>
    <p:extLst>
      <p:ext uri="{BB962C8B-B14F-4D97-AF65-F5344CB8AC3E}">
        <p14:creationId xmlns:p14="http://schemas.microsoft.com/office/powerpoint/2010/main" val="42251361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Section">
    <p:spTree>
      <p:nvGrpSpPr>
        <p:cNvPr id="1" name=""/>
        <p:cNvGrpSpPr/>
        <p:nvPr/>
      </p:nvGrpSpPr>
      <p:grpSpPr>
        <a:xfrm>
          <a:off x="0" y="0"/>
          <a:ext cx="0" cy="0"/>
          <a:chOff x="0" y="0"/>
          <a:chExt cx="0" cy="0"/>
        </a:xfrm>
      </p:grpSpPr>
      <p:pic>
        <p:nvPicPr>
          <p:cNvPr id="3" name="Picture 6" descr="section-bg1.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1912515"/>
            <a:ext cx="10095072" cy="5859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 name="Straight Connector 7"/>
          <p:cNvCxnSpPr>
            <a:cxnSpLocks noChangeShapeType="1"/>
          </p:cNvCxnSpPr>
          <p:nvPr userDrawn="1"/>
        </p:nvCxnSpPr>
        <p:spPr bwMode="auto">
          <a:xfrm>
            <a:off x="1" y="4247833"/>
            <a:ext cx="4650264" cy="0"/>
          </a:xfrm>
          <a:prstGeom prst="line">
            <a:avLst/>
          </a:prstGeom>
          <a:noFill/>
          <a:ln w="25400">
            <a:solidFill>
              <a:srgbClr val="FFFFFF"/>
            </a:solidFill>
            <a:round/>
            <a:headEnd/>
            <a:tailEnd/>
          </a:ln>
          <a:effectLst>
            <a:outerShdw blurRad="12700" dist="19939" dir="5400000" algn="tl" rotWithShape="0">
              <a:srgbClr val="808080">
                <a:alpha val="7999"/>
              </a:srgbClr>
            </a:outerShdw>
          </a:effectLst>
          <a:extLst>
            <a:ext uri="{909E8E84-426E-40DD-AFC4-6F175D3DCCD1}">
              <a14:hiddenFill xmlns:a14="http://schemas.microsoft.com/office/drawing/2010/main">
                <a:noFill/>
              </a14:hiddenFill>
            </a:ext>
          </a:extLst>
        </p:spPr>
      </p:cxnSp>
      <p:sp>
        <p:nvSpPr>
          <p:cNvPr id="9" name="Text Placeholder 8"/>
          <p:cNvSpPr>
            <a:spLocks noGrp="1"/>
          </p:cNvSpPr>
          <p:nvPr>
            <p:ph type="body" sz="quarter" idx="10"/>
          </p:nvPr>
        </p:nvSpPr>
        <p:spPr>
          <a:xfrm>
            <a:off x="730133" y="3185720"/>
            <a:ext cx="5279542" cy="1177854"/>
          </a:xfrm>
          <a:prstGeom prst="rect">
            <a:avLst/>
          </a:prstGeom>
        </p:spPr>
        <p:txBody>
          <a:bodyPr/>
          <a:lstStyle>
            <a:lvl1pPr marL="0" indent="0" algn="l">
              <a:buFontTx/>
              <a:buNone/>
              <a:defRPr sz="4840" b="0" i="0" baseline="0">
                <a:solidFill>
                  <a:srgbClr val="1F447D"/>
                </a:solidFill>
                <a:latin typeface="Gill Sans MT"/>
                <a:cs typeface="Gill Sans MT"/>
              </a:defRPr>
            </a:lvl1pPr>
          </a:lstStyle>
          <a:p>
            <a:pPr lvl="0"/>
            <a:r>
              <a:rPr lang="en-US"/>
              <a:t>Click to edit Master text styles</a:t>
            </a:r>
          </a:p>
        </p:txBody>
      </p:sp>
    </p:spTree>
    <p:extLst>
      <p:ext uri="{BB962C8B-B14F-4D97-AF65-F5344CB8AC3E}">
        <p14:creationId xmlns:p14="http://schemas.microsoft.com/office/powerpoint/2010/main" val="313464975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Simple Slide">
    <p:spTree>
      <p:nvGrpSpPr>
        <p:cNvPr id="1" name=""/>
        <p:cNvGrpSpPr/>
        <p:nvPr/>
      </p:nvGrpSpPr>
      <p:grpSpPr>
        <a:xfrm>
          <a:off x="0" y="0"/>
          <a:ext cx="0" cy="0"/>
          <a:chOff x="0" y="0"/>
          <a:chExt cx="0" cy="0"/>
        </a:xfrm>
      </p:grpSpPr>
      <p:cxnSp>
        <p:nvCxnSpPr>
          <p:cNvPr id="4" name="Straight Connector 6"/>
          <p:cNvCxnSpPr/>
          <p:nvPr userDrawn="1"/>
        </p:nvCxnSpPr>
        <p:spPr>
          <a:xfrm>
            <a:off x="0" y="1151467"/>
            <a:ext cx="10058400" cy="1800"/>
          </a:xfrm>
          <a:prstGeom prst="line">
            <a:avLst/>
          </a:prstGeom>
          <a:ln>
            <a:solidFill>
              <a:srgbClr val="69BE28"/>
            </a:solidFill>
          </a:ln>
          <a:effectLst/>
        </p:spPr>
        <p:style>
          <a:lnRef idx="2">
            <a:schemeClr val="accent1"/>
          </a:lnRef>
          <a:fillRef idx="0">
            <a:schemeClr val="accent1"/>
          </a:fillRef>
          <a:effectRef idx="1">
            <a:schemeClr val="accent1"/>
          </a:effectRef>
          <a:fontRef idx="minor">
            <a:schemeClr val="tx1"/>
          </a:fontRef>
        </p:style>
      </p:cxnSp>
      <p:sp>
        <p:nvSpPr>
          <p:cNvPr id="6" name="TextBox 7"/>
          <p:cNvSpPr txBox="1">
            <a:spLocks noChangeArrowheads="1"/>
          </p:cNvSpPr>
          <p:nvPr userDrawn="1"/>
        </p:nvSpPr>
        <p:spPr bwMode="auto">
          <a:xfrm>
            <a:off x="1431925" y="7482735"/>
            <a:ext cx="3185160" cy="259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spcBef>
                <a:spcPct val="20000"/>
              </a:spcBef>
              <a:buFont typeface="Arial" panose="020B0604020202020204" pitchFamily="34" charset="0"/>
              <a:buNone/>
            </a:pPr>
            <a:r>
              <a:rPr lang="en-US" altLang="es-PY" sz="880">
                <a:solidFill>
                  <a:srgbClr val="000000"/>
                </a:solidFill>
                <a:ea typeface="ヒラギノ角ゴ Pro W3" charset="-128"/>
              </a:rPr>
              <a:t>© Hortonworks Inc. 2013</a:t>
            </a:r>
          </a:p>
        </p:txBody>
      </p:sp>
      <p:sp>
        <p:nvSpPr>
          <p:cNvPr id="5" name="Title Placeholder 1"/>
          <p:cNvSpPr>
            <a:spLocks noGrp="1"/>
          </p:cNvSpPr>
          <p:nvPr>
            <p:ph type="title"/>
          </p:nvPr>
        </p:nvSpPr>
        <p:spPr>
          <a:xfrm>
            <a:off x="502920" y="0"/>
            <a:ext cx="9052560" cy="1151467"/>
          </a:xfrm>
          <a:prstGeom prst="rect">
            <a:avLst/>
          </a:prstGeom>
        </p:spPr>
        <p:txBody>
          <a:bodyPr rtlCol="0">
            <a:normAutofit/>
          </a:bodyPr>
          <a:lstStyle>
            <a:lvl1pPr>
              <a:defRPr>
                <a:latin typeface="Arial"/>
                <a:cs typeface="Arial"/>
              </a:defRPr>
            </a:lvl1pPr>
          </a:lstStyle>
          <a:p>
            <a:r>
              <a:rPr lang="en-US"/>
              <a:t>Click to edit Master title style</a:t>
            </a:r>
            <a:endParaRPr lang="en-US" dirty="0"/>
          </a:p>
        </p:txBody>
      </p:sp>
      <p:sp>
        <p:nvSpPr>
          <p:cNvPr id="16" name="Text Placeholder 15"/>
          <p:cNvSpPr>
            <a:spLocks noGrp="1"/>
          </p:cNvSpPr>
          <p:nvPr>
            <p:ph type="body" sz="quarter" idx="11"/>
          </p:nvPr>
        </p:nvSpPr>
        <p:spPr>
          <a:xfrm>
            <a:off x="502920" y="1320588"/>
            <a:ext cx="9052560" cy="5615200"/>
          </a:xfrm>
          <a:prstGeom prst="rect">
            <a:avLst/>
          </a:prstGeom>
        </p:spPr>
        <p:txBody>
          <a:bodyPr/>
          <a:lstStyle>
            <a:lvl1pPr marL="185103" indent="-185103">
              <a:buClr>
                <a:srgbClr val="69BE28"/>
              </a:buClr>
              <a:defRPr sz="1980" b="1" i="0">
                <a:latin typeface="Arial"/>
                <a:cs typeface="Arial"/>
              </a:defRPr>
            </a:lvl1pPr>
            <a:lvl2pPr marL="623412" indent="-185103">
              <a:buFont typeface="Lucida Grande"/>
              <a:buChar char="–"/>
              <a:defRPr sz="1760"/>
            </a:lvl2pPr>
            <a:lvl3pPr marL="1189197" indent="-183357">
              <a:spcAft>
                <a:spcPts val="1320"/>
              </a:spcAft>
              <a:buFont typeface="Lucida Grande"/>
              <a:buChar char="–"/>
              <a:defRPr sz="1540"/>
            </a:lvl3pPr>
            <a:lvl4pPr marL="1697355" indent="-188595">
              <a:defRPr sz="1540"/>
            </a:lvl4pPr>
            <a:lvl5pPr marL="2205514" indent="-193834">
              <a:buFont typeface="Lucida Grande"/>
              <a:buChar char="-"/>
              <a:defRPr sz="154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5"/>
          <p:cNvSpPr>
            <a:spLocks noGrp="1"/>
          </p:cNvSpPr>
          <p:nvPr>
            <p:ph type="sldNum" sz="quarter" idx="12"/>
          </p:nvPr>
        </p:nvSpPr>
        <p:spPr>
          <a:xfrm>
            <a:off x="7208520" y="7328007"/>
            <a:ext cx="2346960" cy="413808"/>
          </a:xfrm>
        </p:spPr>
        <p:txBody>
          <a:bodyPr/>
          <a:lstStyle>
            <a:lvl1pPr>
              <a:defRPr sz="880">
                <a:solidFill>
                  <a:srgbClr val="000000"/>
                </a:solidFill>
                <a:latin typeface="Arial" panose="020B0604020202020204" pitchFamily="34" charset="0"/>
              </a:defRPr>
            </a:lvl1pPr>
          </a:lstStyle>
          <a:p>
            <a:r>
              <a:rPr lang="en-US" altLang="es-PY"/>
              <a:t>Page </a:t>
            </a:r>
            <a:fld id="{BDE617F5-605B-49EA-85BB-984EE88CDE14}" type="slidenum">
              <a:rPr lang="en-US" altLang="es-PY"/>
              <a:pPr/>
              <a:t>‹Nº›</a:t>
            </a:fld>
            <a:endParaRPr lang="en-US" altLang="es-PY"/>
          </a:p>
        </p:txBody>
      </p:sp>
    </p:spTree>
    <p:extLst>
      <p:ext uri="{BB962C8B-B14F-4D97-AF65-F5344CB8AC3E}">
        <p14:creationId xmlns:p14="http://schemas.microsoft.com/office/powerpoint/2010/main" val="39893293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side Page">
    <p:spTree>
      <p:nvGrpSpPr>
        <p:cNvPr id="1" name=""/>
        <p:cNvGrpSpPr/>
        <p:nvPr/>
      </p:nvGrpSpPr>
      <p:grpSpPr>
        <a:xfrm>
          <a:off x="0" y="0"/>
          <a:ext cx="0" cy="0"/>
          <a:chOff x="0" y="0"/>
          <a:chExt cx="0" cy="0"/>
        </a:xfrm>
      </p:grpSpPr>
      <p:sp>
        <p:nvSpPr>
          <p:cNvPr id="16" name="Rectangle 15"/>
          <p:cNvSpPr/>
          <p:nvPr userDrawn="1"/>
        </p:nvSpPr>
        <p:spPr>
          <a:xfrm>
            <a:off x="7132320" y="5299915"/>
            <a:ext cx="2559367" cy="201168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Picture Placeholder 11"/>
          <p:cNvSpPr>
            <a:spLocks noGrp="1"/>
          </p:cNvSpPr>
          <p:nvPr>
            <p:ph type="pic" sz="quarter" idx="10"/>
          </p:nvPr>
        </p:nvSpPr>
        <p:spPr>
          <a:xfrm>
            <a:off x="366713" y="457200"/>
            <a:ext cx="2652712" cy="2011680"/>
          </a:xfrm>
        </p:spPr>
        <p:txBody>
          <a:bodyPr tIns="457200">
            <a:normAutofit/>
          </a:bodyPr>
          <a:lstStyle>
            <a:lvl1pPr marL="0" indent="0" algn="ctr">
              <a:buNone/>
              <a:defRPr sz="2000"/>
            </a:lvl1pPr>
          </a:lstStyle>
          <a:p>
            <a:r>
              <a:rPr lang="en-US"/>
              <a:t>Click icon to add picture</a:t>
            </a:r>
            <a:endParaRPr dirty="0"/>
          </a:p>
        </p:txBody>
      </p:sp>
      <p:sp>
        <p:nvSpPr>
          <p:cNvPr id="52" name="Picture Placeholder 11" descr="This placeholder is filled with a thin rule line so you can easily move the lines around on the slide" title="Line placeholder"/>
          <p:cNvSpPr>
            <a:spLocks noGrp="1"/>
          </p:cNvSpPr>
          <p:nvPr>
            <p:ph type="pic" sz="quarter" idx="52" hasCustomPrompt="1"/>
          </p:nvPr>
        </p:nvSpPr>
        <p:spPr>
          <a:xfrm>
            <a:off x="366713" y="3165473"/>
            <a:ext cx="2652712" cy="91440"/>
          </a:xfrm>
          <a:blipFill>
            <a:blip r:embed="rId2"/>
            <a:stretch>
              <a:fillRect/>
            </a:stretch>
          </a:blipFill>
        </p:spPr>
        <p:txBody>
          <a:bodyPr lIns="0" tIns="0" rIns="0" bIns="0">
            <a:normAutofit/>
          </a:bodyPr>
          <a:lstStyle>
            <a:lvl1pPr marL="0" indent="0" algn="l">
              <a:buNone/>
              <a:defRPr sz="800">
                <a:solidFill>
                  <a:schemeClr val="bg1"/>
                </a:solidFill>
              </a:defRPr>
            </a:lvl1pPr>
          </a:lstStyle>
          <a:p>
            <a:r>
              <a:rPr lang="en-US" dirty="0"/>
              <a:t> </a:t>
            </a:r>
            <a:endParaRPr dirty="0"/>
          </a:p>
        </p:txBody>
      </p:sp>
      <p:sp>
        <p:nvSpPr>
          <p:cNvPr id="31" name="Text Placeholder 21"/>
          <p:cNvSpPr>
            <a:spLocks noGrp="1"/>
          </p:cNvSpPr>
          <p:nvPr>
            <p:ph type="body" sz="quarter" idx="20" hasCustomPrompt="1"/>
          </p:nvPr>
        </p:nvSpPr>
        <p:spPr>
          <a:xfrm>
            <a:off x="366713" y="2607972"/>
            <a:ext cx="2652712" cy="579548"/>
          </a:xfrm>
        </p:spPr>
        <p:txBody>
          <a:bodyPr lIns="0" tIns="0" rIns="0" bIns="0" anchor="b">
            <a:noAutofit/>
          </a:bodyPr>
          <a:lstStyle>
            <a:lvl1pPr marL="0" indent="0" algn="l">
              <a:lnSpc>
                <a:spcPct val="114000"/>
              </a:lnSpc>
              <a:spcBef>
                <a:spcPts val="800"/>
              </a:spcBef>
              <a:buNone/>
              <a:defRPr sz="1800">
                <a:solidFill>
                  <a:schemeClr val="accent1"/>
                </a:solidFill>
                <a:latin typeface="+mj-lt"/>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dirty="0"/>
              <a:t>Click to add text</a:t>
            </a:r>
          </a:p>
        </p:txBody>
      </p:sp>
      <p:sp>
        <p:nvSpPr>
          <p:cNvPr id="43" name="Text Placeholder 21"/>
          <p:cNvSpPr>
            <a:spLocks noGrp="1"/>
          </p:cNvSpPr>
          <p:nvPr>
            <p:ph type="body" sz="quarter" idx="31" hasCustomPrompt="1"/>
          </p:nvPr>
        </p:nvSpPr>
        <p:spPr>
          <a:xfrm>
            <a:off x="366713" y="3309975"/>
            <a:ext cx="2652713" cy="1354597"/>
          </a:xfrm>
        </p:spPr>
        <p:txBody>
          <a:bodyPr lIns="0" tIns="0" rIns="0" bIns="0" anchor="t">
            <a:noAutofit/>
          </a:bodyPr>
          <a:lstStyle>
            <a:lvl1pPr marL="182880" indent="-182880" algn="l">
              <a:lnSpc>
                <a:spcPct val="100000"/>
              </a:lnSpc>
              <a:spcBef>
                <a:spcPts val="600"/>
              </a:spcBef>
              <a:spcAft>
                <a:spcPts val="0"/>
              </a:spcAft>
              <a:buFont typeface="Arial" panose="020B0604020202020204" pitchFamily="34" charset="0"/>
              <a:buChar char="•"/>
              <a:defRPr sz="1000">
                <a:solidFill>
                  <a:schemeClr val="tx2"/>
                </a:solidFill>
              </a:defRPr>
            </a:lvl1pPr>
            <a:lvl2pPr marL="182880" indent="-182880">
              <a:lnSpc>
                <a:spcPct val="100000"/>
              </a:lnSpc>
              <a:spcBef>
                <a:spcPts val="600"/>
              </a:spcBef>
              <a:spcAft>
                <a:spcPts val="0"/>
              </a:spcAft>
              <a:buFont typeface="Arial" panose="020B0604020202020204" pitchFamily="34" charset="0"/>
              <a:buChar char="•"/>
              <a:defRPr sz="900"/>
            </a:lvl2pPr>
            <a:lvl3pPr marL="182880" indent="-182880">
              <a:lnSpc>
                <a:spcPct val="100000"/>
              </a:lnSpc>
              <a:spcBef>
                <a:spcPts val="600"/>
              </a:spcBef>
              <a:spcAft>
                <a:spcPts val="0"/>
              </a:spcAft>
              <a:buFont typeface="Arial" panose="020B0604020202020204" pitchFamily="34" charset="0"/>
              <a:buChar char="•"/>
              <a:defRPr sz="900"/>
            </a:lvl3pPr>
            <a:lvl4pPr marL="182880" indent="-182880">
              <a:lnSpc>
                <a:spcPct val="100000"/>
              </a:lnSpc>
              <a:spcBef>
                <a:spcPts val="600"/>
              </a:spcBef>
              <a:spcAft>
                <a:spcPts val="0"/>
              </a:spcAft>
              <a:buFont typeface="Arial" panose="020B0604020202020204" pitchFamily="34" charset="0"/>
              <a:buChar char="•"/>
              <a:defRPr sz="900"/>
            </a:lvl4pPr>
            <a:lvl5pPr marL="182880" indent="-182880">
              <a:lnSpc>
                <a:spcPct val="100000"/>
              </a:lnSpc>
              <a:spcBef>
                <a:spcPts val="600"/>
              </a:spcBef>
              <a:spcAft>
                <a:spcPts val="0"/>
              </a:spcAft>
              <a:buFont typeface="Arial" panose="020B0604020202020204" pitchFamily="34" charset="0"/>
              <a:buChar char="•"/>
              <a:defRPr sz="900"/>
            </a:lvl5pPr>
            <a:lvl6pPr marL="182880" indent="-182880">
              <a:lnSpc>
                <a:spcPct val="100000"/>
              </a:lnSpc>
              <a:spcBef>
                <a:spcPts val="600"/>
              </a:spcBef>
              <a:spcAft>
                <a:spcPts val="0"/>
              </a:spcAft>
              <a:defRPr sz="900"/>
            </a:lvl6pPr>
            <a:lvl7pPr marL="182880" indent="-182880">
              <a:lnSpc>
                <a:spcPct val="100000"/>
              </a:lnSpc>
              <a:spcBef>
                <a:spcPts val="600"/>
              </a:spcBef>
              <a:spcAft>
                <a:spcPts val="0"/>
              </a:spcAft>
              <a:defRPr sz="900"/>
            </a:lvl7pPr>
            <a:lvl8pPr marL="182880" indent="-182880">
              <a:lnSpc>
                <a:spcPct val="100000"/>
              </a:lnSpc>
              <a:spcBef>
                <a:spcPts val="600"/>
              </a:spcBef>
              <a:spcAft>
                <a:spcPts val="0"/>
              </a:spcAft>
              <a:defRPr sz="900"/>
            </a:lvl8pPr>
            <a:lvl9pPr marL="182880" indent="-182880">
              <a:lnSpc>
                <a:spcPct val="100000"/>
              </a:lnSpc>
              <a:spcBef>
                <a:spcPts val="600"/>
              </a:spcBef>
              <a:spcAft>
                <a:spcPts val="0"/>
              </a:spcAft>
              <a:defRPr sz="900"/>
            </a:lvl9pPr>
          </a:lstStyle>
          <a:p>
            <a:pPr lvl="0"/>
            <a:r>
              <a:rPr dirty="0"/>
              <a:t>Click to add text</a:t>
            </a:r>
          </a:p>
        </p:txBody>
      </p:sp>
      <p:sp>
        <p:nvSpPr>
          <p:cNvPr id="26" name="Text Placeholder 21"/>
          <p:cNvSpPr>
            <a:spLocks noGrp="1"/>
          </p:cNvSpPr>
          <p:nvPr>
            <p:ph type="body" sz="quarter" idx="36" hasCustomPrompt="1"/>
          </p:nvPr>
        </p:nvSpPr>
        <p:spPr>
          <a:xfrm>
            <a:off x="366713" y="4713829"/>
            <a:ext cx="2652713" cy="237054"/>
          </a:xfrm>
        </p:spPr>
        <p:txBody>
          <a:bodyPr lIns="0" tIns="0" rIns="0" bIns="0" anchor="b">
            <a:noAutofit/>
          </a:bodyPr>
          <a:lstStyle>
            <a:lvl1pPr marL="0" indent="0" algn="l">
              <a:lnSpc>
                <a:spcPct val="114000"/>
              </a:lnSpc>
              <a:spcBef>
                <a:spcPts val="800"/>
              </a:spcBef>
              <a:buNone/>
              <a:defRPr sz="1300" b="1">
                <a:solidFill>
                  <a:schemeClr val="tx1"/>
                </a:solidFill>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dirty="0"/>
              <a:t>Click to add text</a:t>
            </a:r>
          </a:p>
        </p:txBody>
      </p:sp>
      <p:sp>
        <p:nvSpPr>
          <p:cNvPr id="27" name="Text Placeholder 21"/>
          <p:cNvSpPr>
            <a:spLocks noGrp="1"/>
          </p:cNvSpPr>
          <p:nvPr>
            <p:ph type="body" sz="quarter" idx="37" hasCustomPrompt="1"/>
          </p:nvPr>
        </p:nvSpPr>
        <p:spPr>
          <a:xfrm>
            <a:off x="366713" y="5000136"/>
            <a:ext cx="2652713" cy="2311458"/>
          </a:xfrm>
        </p:spPr>
        <p:txBody>
          <a:bodyPr lIns="0" tIns="0" rIns="0" bIns="0" anchor="t">
            <a:noAutofit/>
          </a:bodyPr>
          <a:lstStyle>
            <a:lvl1pPr marL="182880" indent="-182880" algn="l">
              <a:lnSpc>
                <a:spcPct val="100000"/>
              </a:lnSpc>
              <a:spcBef>
                <a:spcPts val="600"/>
              </a:spcBef>
              <a:spcAft>
                <a:spcPts val="0"/>
              </a:spcAft>
              <a:buFont typeface="Arial" panose="020B0604020202020204" pitchFamily="34" charset="0"/>
              <a:buChar char="•"/>
              <a:defRPr sz="1000">
                <a:solidFill>
                  <a:schemeClr val="tx2"/>
                </a:solidFill>
              </a:defRPr>
            </a:lvl1pPr>
            <a:lvl2pPr marL="182880" indent="-182880">
              <a:lnSpc>
                <a:spcPct val="100000"/>
              </a:lnSpc>
              <a:spcBef>
                <a:spcPts val="600"/>
              </a:spcBef>
              <a:spcAft>
                <a:spcPts val="0"/>
              </a:spcAft>
              <a:buFont typeface="Arial" panose="020B0604020202020204" pitchFamily="34" charset="0"/>
              <a:buChar char="•"/>
              <a:defRPr sz="900"/>
            </a:lvl2pPr>
            <a:lvl3pPr marL="182880" indent="-182880">
              <a:lnSpc>
                <a:spcPct val="100000"/>
              </a:lnSpc>
              <a:spcBef>
                <a:spcPts val="600"/>
              </a:spcBef>
              <a:spcAft>
                <a:spcPts val="0"/>
              </a:spcAft>
              <a:buFont typeface="Arial" panose="020B0604020202020204" pitchFamily="34" charset="0"/>
              <a:buChar char="•"/>
              <a:defRPr sz="900"/>
            </a:lvl3pPr>
            <a:lvl4pPr marL="182880" indent="-182880">
              <a:lnSpc>
                <a:spcPct val="100000"/>
              </a:lnSpc>
              <a:spcBef>
                <a:spcPts val="600"/>
              </a:spcBef>
              <a:spcAft>
                <a:spcPts val="0"/>
              </a:spcAft>
              <a:buFont typeface="Arial" panose="020B0604020202020204" pitchFamily="34" charset="0"/>
              <a:buChar char="•"/>
              <a:defRPr sz="900"/>
            </a:lvl4pPr>
            <a:lvl5pPr marL="182880" indent="-182880">
              <a:lnSpc>
                <a:spcPct val="100000"/>
              </a:lnSpc>
              <a:spcBef>
                <a:spcPts val="600"/>
              </a:spcBef>
              <a:spcAft>
                <a:spcPts val="0"/>
              </a:spcAft>
              <a:buFont typeface="Arial" panose="020B0604020202020204" pitchFamily="34" charset="0"/>
              <a:buChar char="•"/>
              <a:defRPr sz="900"/>
            </a:lvl5pPr>
            <a:lvl6pPr marL="182880" indent="-182880">
              <a:lnSpc>
                <a:spcPct val="100000"/>
              </a:lnSpc>
              <a:spcBef>
                <a:spcPts val="600"/>
              </a:spcBef>
              <a:spcAft>
                <a:spcPts val="0"/>
              </a:spcAft>
              <a:defRPr sz="900"/>
            </a:lvl6pPr>
            <a:lvl7pPr marL="182880" indent="-182880">
              <a:lnSpc>
                <a:spcPct val="100000"/>
              </a:lnSpc>
              <a:spcBef>
                <a:spcPts val="600"/>
              </a:spcBef>
              <a:spcAft>
                <a:spcPts val="0"/>
              </a:spcAft>
              <a:defRPr sz="900"/>
            </a:lvl7pPr>
            <a:lvl8pPr marL="182880" indent="-182880">
              <a:lnSpc>
                <a:spcPct val="100000"/>
              </a:lnSpc>
              <a:spcBef>
                <a:spcPts val="600"/>
              </a:spcBef>
              <a:spcAft>
                <a:spcPts val="0"/>
              </a:spcAft>
              <a:defRPr sz="900"/>
            </a:lvl8pPr>
            <a:lvl9pPr marL="182880" indent="-182880">
              <a:lnSpc>
                <a:spcPct val="100000"/>
              </a:lnSpc>
              <a:spcBef>
                <a:spcPts val="600"/>
              </a:spcBef>
              <a:spcAft>
                <a:spcPts val="0"/>
              </a:spcAft>
              <a:defRPr sz="900"/>
            </a:lvl9pPr>
          </a:lstStyle>
          <a:p>
            <a:pPr lvl="0"/>
            <a:r>
              <a:rPr dirty="0"/>
              <a:t>Click to add text</a:t>
            </a:r>
          </a:p>
        </p:txBody>
      </p:sp>
      <p:sp>
        <p:nvSpPr>
          <p:cNvPr id="45" name="Picture Placeholder 11" descr="This placeholder is filled with a thin rule line so you can easily move the lines around on the slide" title="Line placeholder"/>
          <p:cNvSpPr>
            <a:spLocks noGrp="1"/>
          </p:cNvSpPr>
          <p:nvPr>
            <p:ph type="pic" sz="quarter" idx="51" hasCustomPrompt="1"/>
          </p:nvPr>
        </p:nvSpPr>
        <p:spPr>
          <a:xfrm>
            <a:off x="3747136" y="878132"/>
            <a:ext cx="2652712" cy="91440"/>
          </a:xfrm>
          <a:blipFill>
            <a:blip r:embed="rId2"/>
            <a:stretch>
              <a:fillRect/>
            </a:stretch>
          </a:blipFill>
        </p:spPr>
        <p:txBody>
          <a:bodyPr lIns="0" tIns="0" rIns="0" bIns="0">
            <a:normAutofit/>
          </a:bodyPr>
          <a:lstStyle>
            <a:lvl1pPr marL="0" indent="0" algn="l">
              <a:buNone/>
              <a:defRPr sz="800">
                <a:solidFill>
                  <a:schemeClr val="bg1"/>
                </a:solidFill>
              </a:defRPr>
            </a:lvl1pPr>
          </a:lstStyle>
          <a:p>
            <a:r>
              <a:rPr lang="en-US" dirty="0"/>
              <a:t> </a:t>
            </a:r>
            <a:endParaRPr dirty="0"/>
          </a:p>
        </p:txBody>
      </p:sp>
      <p:sp>
        <p:nvSpPr>
          <p:cNvPr id="28" name="Text Placeholder 21"/>
          <p:cNvSpPr>
            <a:spLocks noGrp="1"/>
          </p:cNvSpPr>
          <p:nvPr>
            <p:ph type="body" sz="quarter" idx="38" hasCustomPrompt="1"/>
          </p:nvPr>
        </p:nvSpPr>
        <p:spPr>
          <a:xfrm>
            <a:off x="3748088" y="431528"/>
            <a:ext cx="2652712" cy="457200"/>
          </a:xfrm>
        </p:spPr>
        <p:txBody>
          <a:bodyPr lIns="0" tIns="0" rIns="0" bIns="0" anchor="b">
            <a:noAutofit/>
          </a:bodyPr>
          <a:lstStyle>
            <a:lvl1pPr marL="0" indent="0" algn="l">
              <a:lnSpc>
                <a:spcPct val="114000"/>
              </a:lnSpc>
              <a:spcBef>
                <a:spcPts val="800"/>
              </a:spcBef>
              <a:buNone/>
              <a:defRPr sz="1800">
                <a:solidFill>
                  <a:schemeClr val="accent1"/>
                </a:solidFill>
                <a:latin typeface="+mj-lt"/>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dirty="0"/>
              <a:t>Click to add text</a:t>
            </a:r>
          </a:p>
        </p:txBody>
      </p:sp>
      <p:sp>
        <p:nvSpPr>
          <p:cNvPr id="30" name="Text Placeholder 21"/>
          <p:cNvSpPr>
            <a:spLocks noGrp="1"/>
          </p:cNvSpPr>
          <p:nvPr>
            <p:ph type="body" sz="quarter" idx="39" hasCustomPrompt="1"/>
          </p:nvPr>
        </p:nvSpPr>
        <p:spPr>
          <a:xfrm>
            <a:off x="3748088" y="1017535"/>
            <a:ext cx="2652713" cy="726324"/>
          </a:xfrm>
        </p:spPr>
        <p:txBody>
          <a:bodyPr lIns="0" tIns="0" rIns="0" bIns="0" anchor="t">
            <a:noAutofit/>
          </a:bodyPr>
          <a:lstStyle>
            <a:lvl1pPr marL="182880" indent="-182880" algn="l">
              <a:lnSpc>
                <a:spcPct val="100000"/>
              </a:lnSpc>
              <a:spcBef>
                <a:spcPts val="600"/>
              </a:spcBef>
              <a:spcAft>
                <a:spcPts val="0"/>
              </a:spcAft>
              <a:buFont typeface="Arial" panose="020B0604020202020204" pitchFamily="34" charset="0"/>
              <a:buChar char="•"/>
              <a:defRPr sz="1000">
                <a:solidFill>
                  <a:schemeClr val="tx2"/>
                </a:solidFill>
              </a:defRPr>
            </a:lvl1pPr>
            <a:lvl2pPr marL="182880" indent="-182880">
              <a:lnSpc>
                <a:spcPct val="100000"/>
              </a:lnSpc>
              <a:spcBef>
                <a:spcPts val="600"/>
              </a:spcBef>
              <a:spcAft>
                <a:spcPts val="0"/>
              </a:spcAft>
              <a:buFont typeface="Arial" panose="020B0604020202020204" pitchFamily="34" charset="0"/>
              <a:buChar char="•"/>
              <a:defRPr sz="900"/>
            </a:lvl2pPr>
            <a:lvl3pPr marL="182880" indent="-182880">
              <a:lnSpc>
                <a:spcPct val="100000"/>
              </a:lnSpc>
              <a:spcBef>
                <a:spcPts val="600"/>
              </a:spcBef>
              <a:spcAft>
                <a:spcPts val="0"/>
              </a:spcAft>
              <a:buFont typeface="Arial" panose="020B0604020202020204" pitchFamily="34" charset="0"/>
              <a:buChar char="•"/>
              <a:defRPr sz="900"/>
            </a:lvl3pPr>
            <a:lvl4pPr marL="182880" indent="-182880">
              <a:lnSpc>
                <a:spcPct val="100000"/>
              </a:lnSpc>
              <a:spcBef>
                <a:spcPts val="600"/>
              </a:spcBef>
              <a:spcAft>
                <a:spcPts val="0"/>
              </a:spcAft>
              <a:buFont typeface="Arial" panose="020B0604020202020204" pitchFamily="34" charset="0"/>
              <a:buChar char="•"/>
              <a:defRPr sz="900"/>
            </a:lvl4pPr>
            <a:lvl5pPr marL="182880" indent="-182880">
              <a:lnSpc>
                <a:spcPct val="100000"/>
              </a:lnSpc>
              <a:spcBef>
                <a:spcPts val="600"/>
              </a:spcBef>
              <a:spcAft>
                <a:spcPts val="0"/>
              </a:spcAft>
              <a:buFont typeface="Arial" panose="020B0604020202020204" pitchFamily="34" charset="0"/>
              <a:buChar char="•"/>
              <a:defRPr sz="900"/>
            </a:lvl5pPr>
            <a:lvl6pPr marL="182880" indent="-182880">
              <a:lnSpc>
                <a:spcPct val="100000"/>
              </a:lnSpc>
              <a:spcBef>
                <a:spcPts val="600"/>
              </a:spcBef>
              <a:spcAft>
                <a:spcPts val="0"/>
              </a:spcAft>
              <a:defRPr sz="900"/>
            </a:lvl6pPr>
            <a:lvl7pPr marL="182880" indent="-182880">
              <a:lnSpc>
                <a:spcPct val="100000"/>
              </a:lnSpc>
              <a:spcBef>
                <a:spcPts val="600"/>
              </a:spcBef>
              <a:spcAft>
                <a:spcPts val="0"/>
              </a:spcAft>
              <a:defRPr sz="900"/>
            </a:lvl7pPr>
            <a:lvl8pPr marL="182880" indent="-182880">
              <a:lnSpc>
                <a:spcPct val="100000"/>
              </a:lnSpc>
              <a:spcBef>
                <a:spcPts val="600"/>
              </a:spcBef>
              <a:spcAft>
                <a:spcPts val="0"/>
              </a:spcAft>
              <a:defRPr sz="900"/>
            </a:lvl8pPr>
            <a:lvl9pPr marL="182880" indent="-182880">
              <a:lnSpc>
                <a:spcPct val="100000"/>
              </a:lnSpc>
              <a:spcBef>
                <a:spcPts val="600"/>
              </a:spcBef>
              <a:spcAft>
                <a:spcPts val="0"/>
              </a:spcAft>
              <a:defRPr sz="900"/>
            </a:lvl9pPr>
          </a:lstStyle>
          <a:p>
            <a:pPr lvl="0"/>
            <a:r>
              <a:rPr dirty="0"/>
              <a:t>Click to add text</a:t>
            </a:r>
          </a:p>
        </p:txBody>
      </p:sp>
      <p:sp>
        <p:nvSpPr>
          <p:cNvPr id="37" name="Text Placeholder 21"/>
          <p:cNvSpPr>
            <a:spLocks noGrp="1"/>
          </p:cNvSpPr>
          <p:nvPr>
            <p:ph type="body" sz="quarter" idx="40" hasCustomPrompt="1"/>
          </p:nvPr>
        </p:nvSpPr>
        <p:spPr>
          <a:xfrm>
            <a:off x="3748088" y="1824702"/>
            <a:ext cx="2652713" cy="237054"/>
          </a:xfrm>
        </p:spPr>
        <p:txBody>
          <a:bodyPr lIns="0" tIns="0" rIns="0" bIns="0" anchor="b">
            <a:noAutofit/>
          </a:bodyPr>
          <a:lstStyle>
            <a:lvl1pPr marL="0" indent="0" algn="l">
              <a:lnSpc>
                <a:spcPct val="114000"/>
              </a:lnSpc>
              <a:spcBef>
                <a:spcPts val="800"/>
              </a:spcBef>
              <a:buNone/>
              <a:defRPr sz="1300" b="1">
                <a:solidFill>
                  <a:schemeClr val="tx1"/>
                </a:solidFill>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dirty="0"/>
              <a:t>Click to add text</a:t>
            </a:r>
          </a:p>
        </p:txBody>
      </p:sp>
      <p:sp>
        <p:nvSpPr>
          <p:cNvPr id="39" name="Text Placeholder 21"/>
          <p:cNvSpPr>
            <a:spLocks noGrp="1"/>
          </p:cNvSpPr>
          <p:nvPr>
            <p:ph type="body" sz="quarter" idx="41" hasCustomPrompt="1"/>
          </p:nvPr>
        </p:nvSpPr>
        <p:spPr>
          <a:xfrm>
            <a:off x="3748088" y="2112264"/>
            <a:ext cx="2652713" cy="546216"/>
          </a:xfrm>
        </p:spPr>
        <p:txBody>
          <a:bodyPr lIns="0" tIns="0" rIns="0" bIns="0" anchor="t">
            <a:noAutofit/>
          </a:bodyPr>
          <a:lstStyle>
            <a:lvl1pPr marL="182880" indent="-182880" algn="l">
              <a:lnSpc>
                <a:spcPct val="100000"/>
              </a:lnSpc>
              <a:spcBef>
                <a:spcPts val="600"/>
              </a:spcBef>
              <a:spcAft>
                <a:spcPts val="0"/>
              </a:spcAft>
              <a:buFont typeface="Arial" panose="020B0604020202020204" pitchFamily="34" charset="0"/>
              <a:buChar char="•"/>
              <a:defRPr sz="1000">
                <a:solidFill>
                  <a:schemeClr val="tx2"/>
                </a:solidFill>
              </a:defRPr>
            </a:lvl1pPr>
            <a:lvl2pPr marL="182880" indent="-182880">
              <a:lnSpc>
                <a:spcPct val="100000"/>
              </a:lnSpc>
              <a:spcBef>
                <a:spcPts val="600"/>
              </a:spcBef>
              <a:spcAft>
                <a:spcPts val="0"/>
              </a:spcAft>
              <a:buFont typeface="Arial" panose="020B0604020202020204" pitchFamily="34" charset="0"/>
              <a:buChar char="•"/>
              <a:defRPr sz="900"/>
            </a:lvl2pPr>
            <a:lvl3pPr marL="182880" indent="-182880">
              <a:lnSpc>
                <a:spcPct val="100000"/>
              </a:lnSpc>
              <a:spcBef>
                <a:spcPts val="600"/>
              </a:spcBef>
              <a:spcAft>
                <a:spcPts val="0"/>
              </a:spcAft>
              <a:buFont typeface="Arial" panose="020B0604020202020204" pitchFamily="34" charset="0"/>
              <a:buChar char="•"/>
              <a:defRPr sz="900"/>
            </a:lvl3pPr>
            <a:lvl4pPr marL="182880" indent="-182880">
              <a:lnSpc>
                <a:spcPct val="100000"/>
              </a:lnSpc>
              <a:spcBef>
                <a:spcPts val="600"/>
              </a:spcBef>
              <a:spcAft>
                <a:spcPts val="0"/>
              </a:spcAft>
              <a:buFont typeface="Arial" panose="020B0604020202020204" pitchFamily="34" charset="0"/>
              <a:buChar char="•"/>
              <a:defRPr sz="900"/>
            </a:lvl4pPr>
            <a:lvl5pPr marL="182880" indent="-182880">
              <a:lnSpc>
                <a:spcPct val="100000"/>
              </a:lnSpc>
              <a:spcBef>
                <a:spcPts val="600"/>
              </a:spcBef>
              <a:spcAft>
                <a:spcPts val="0"/>
              </a:spcAft>
              <a:buFont typeface="Arial" panose="020B0604020202020204" pitchFamily="34" charset="0"/>
              <a:buChar char="•"/>
              <a:defRPr sz="900"/>
            </a:lvl5pPr>
            <a:lvl6pPr marL="182880" indent="-182880">
              <a:lnSpc>
                <a:spcPct val="100000"/>
              </a:lnSpc>
              <a:spcBef>
                <a:spcPts val="600"/>
              </a:spcBef>
              <a:spcAft>
                <a:spcPts val="0"/>
              </a:spcAft>
              <a:defRPr sz="900"/>
            </a:lvl6pPr>
            <a:lvl7pPr marL="182880" indent="-182880">
              <a:lnSpc>
                <a:spcPct val="100000"/>
              </a:lnSpc>
              <a:spcBef>
                <a:spcPts val="600"/>
              </a:spcBef>
              <a:spcAft>
                <a:spcPts val="0"/>
              </a:spcAft>
              <a:defRPr sz="900"/>
            </a:lvl7pPr>
            <a:lvl8pPr marL="182880" indent="-182880">
              <a:lnSpc>
                <a:spcPct val="100000"/>
              </a:lnSpc>
              <a:spcBef>
                <a:spcPts val="600"/>
              </a:spcBef>
              <a:spcAft>
                <a:spcPts val="0"/>
              </a:spcAft>
              <a:defRPr sz="900"/>
            </a:lvl8pPr>
            <a:lvl9pPr marL="182880" indent="-182880">
              <a:lnSpc>
                <a:spcPct val="100000"/>
              </a:lnSpc>
              <a:spcBef>
                <a:spcPts val="600"/>
              </a:spcBef>
              <a:spcAft>
                <a:spcPts val="0"/>
              </a:spcAft>
              <a:defRPr sz="900"/>
            </a:lvl9pPr>
          </a:lstStyle>
          <a:p>
            <a:pPr lvl="0"/>
            <a:r>
              <a:rPr dirty="0"/>
              <a:t>Click to add text</a:t>
            </a:r>
          </a:p>
        </p:txBody>
      </p:sp>
      <p:sp>
        <p:nvSpPr>
          <p:cNvPr id="41" name="Text Placeholder 21"/>
          <p:cNvSpPr>
            <a:spLocks noGrp="1"/>
          </p:cNvSpPr>
          <p:nvPr>
            <p:ph type="body" sz="quarter" idx="42" hasCustomPrompt="1"/>
          </p:nvPr>
        </p:nvSpPr>
        <p:spPr>
          <a:xfrm>
            <a:off x="3748088" y="2826437"/>
            <a:ext cx="2652713" cy="678072"/>
          </a:xfrm>
        </p:spPr>
        <p:txBody>
          <a:bodyPr lIns="0" tIns="0" rIns="0" bIns="0" anchor="ctr">
            <a:noAutofit/>
          </a:bodyPr>
          <a:lstStyle>
            <a:lvl1pPr marL="0" indent="0" algn="l">
              <a:lnSpc>
                <a:spcPct val="120000"/>
              </a:lnSpc>
              <a:spcBef>
                <a:spcPts val="400"/>
              </a:spcBef>
              <a:buNone/>
              <a:defRPr sz="1000" i="1">
                <a:solidFill>
                  <a:schemeClr val="accent1"/>
                </a:solidFill>
                <a:latin typeface="+mj-lt"/>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dirty="0"/>
              <a:t>Click to add </a:t>
            </a:r>
            <a:r>
              <a:rPr lang="en-US" dirty="0"/>
              <a:t>quotation or callout text</a:t>
            </a:r>
            <a:endParaRPr dirty="0"/>
          </a:p>
        </p:txBody>
      </p:sp>
      <p:sp>
        <p:nvSpPr>
          <p:cNvPr id="42" name="Text Placeholder 21"/>
          <p:cNvSpPr>
            <a:spLocks noGrp="1"/>
          </p:cNvSpPr>
          <p:nvPr>
            <p:ph type="body" sz="quarter" idx="43" hasCustomPrompt="1"/>
          </p:nvPr>
        </p:nvSpPr>
        <p:spPr>
          <a:xfrm>
            <a:off x="3748088" y="3693995"/>
            <a:ext cx="2652713" cy="1123392"/>
          </a:xfrm>
        </p:spPr>
        <p:txBody>
          <a:bodyPr lIns="0" tIns="0" rIns="0" bIns="0" anchor="t">
            <a:noAutofit/>
          </a:bodyPr>
          <a:lstStyle>
            <a:lvl1pPr marL="182880" indent="-182880" algn="l">
              <a:lnSpc>
                <a:spcPct val="100000"/>
              </a:lnSpc>
              <a:spcBef>
                <a:spcPts val="600"/>
              </a:spcBef>
              <a:spcAft>
                <a:spcPts val="0"/>
              </a:spcAft>
              <a:buFont typeface="Arial" panose="020B0604020202020204" pitchFamily="34" charset="0"/>
              <a:buChar char="•"/>
              <a:defRPr sz="1000">
                <a:solidFill>
                  <a:schemeClr val="tx2"/>
                </a:solidFill>
              </a:defRPr>
            </a:lvl1pPr>
            <a:lvl2pPr marL="182880" indent="-182880">
              <a:lnSpc>
                <a:spcPct val="100000"/>
              </a:lnSpc>
              <a:spcBef>
                <a:spcPts val="600"/>
              </a:spcBef>
              <a:spcAft>
                <a:spcPts val="0"/>
              </a:spcAft>
              <a:buFont typeface="Arial" panose="020B0604020202020204" pitchFamily="34" charset="0"/>
              <a:buChar char="•"/>
              <a:defRPr sz="900"/>
            </a:lvl2pPr>
            <a:lvl3pPr marL="182880" indent="-182880">
              <a:lnSpc>
                <a:spcPct val="100000"/>
              </a:lnSpc>
              <a:spcBef>
                <a:spcPts val="600"/>
              </a:spcBef>
              <a:spcAft>
                <a:spcPts val="0"/>
              </a:spcAft>
              <a:buFont typeface="Arial" panose="020B0604020202020204" pitchFamily="34" charset="0"/>
              <a:buChar char="•"/>
              <a:defRPr sz="900"/>
            </a:lvl3pPr>
            <a:lvl4pPr marL="182880" indent="-182880">
              <a:lnSpc>
                <a:spcPct val="100000"/>
              </a:lnSpc>
              <a:spcBef>
                <a:spcPts val="600"/>
              </a:spcBef>
              <a:spcAft>
                <a:spcPts val="0"/>
              </a:spcAft>
              <a:buFont typeface="Arial" panose="020B0604020202020204" pitchFamily="34" charset="0"/>
              <a:buChar char="•"/>
              <a:defRPr sz="900"/>
            </a:lvl4pPr>
            <a:lvl5pPr marL="182880" indent="-182880">
              <a:lnSpc>
                <a:spcPct val="100000"/>
              </a:lnSpc>
              <a:spcBef>
                <a:spcPts val="600"/>
              </a:spcBef>
              <a:spcAft>
                <a:spcPts val="0"/>
              </a:spcAft>
              <a:buFont typeface="Arial" panose="020B0604020202020204" pitchFamily="34" charset="0"/>
              <a:buChar char="•"/>
              <a:defRPr sz="900"/>
            </a:lvl5pPr>
            <a:lvl6pPr marL="182880" indent="-182880">
              <a:lnSpc>
                <a:spcPct val="100000"/>
              </a:lnSpc>
              <a:spcBef>
                <a:spcPts val="600"/>
              </a:spcBef>
              <a:spcAft>
                <a:spcPts val="0"/>
              </a:spcAft>
              <a:defRPr sz="900"/>
            </a:lvl6pPr>
            <a:lvl7pPr marL="182880" indent="-182880">
              <a:lnSpc>
                <a:spcPct val="100000"/>
              </a:lnSpc>
              <a:spcBef>
                <a:spcPts val="600"/>
              </a:spcBef>
              <a:spcAft>
                <a:spcPts val="0"/>
              </a:spcAft>
              <a:defRPr sz="900"/>
            </a:lvl7pPr>
            <a:lvl8pPr marL="182880" indent="-182880">
              <a:lnSpc>
                <a:spcPct val="100000"/>
              </a:lnSpc>
              <a:spcBef>
                <a:spcPts val="600"/>
              </a:spcBef>
              <a:spcAft>
                <a:spcPts val="0"/>
              </a:spcAft>
              <a:defRPr sz="900"/>
            </a:lvl8pPr>
            <a:lvl9pPr marL="182880" indent="-182880">
              <a:lnSpc>
                <a:spcPct val="100000"/>
              </a:lnSpc>
              <a:spcBef>
                <a:spcPts val="600"/>
              </a:spcBef>
              <a:spcAft>
                <a:spcPts val="0"/>
              </a:spcAft>
              <a:defRPr sz="900"/>
            </a:lvl9pPr>
          </a:lstStyle>
          <a:p>
            <a:pPr lvl="0"/>
            <a:r>
              <a:rPr dirty="0"/>
              <a:t>Click to add text</a:t>
            </a:r>
          </a:p>
        </p:txBody>
      </p:sp>
      <p:sp>
        <p:nvSpPr>
          <p:cNvPr id="34" name="Picture Placeholder 11"/>
          <p:cNvSpPr>
            <a:spLocks noGrp="1"/>
          </p:cNvSpPr>
          <p:nvPr>
            <p:ph type="pic" sz="quarter" idx="22"/>
          </p:nvPr>
        </p:nvSpPr>
        <p:spPr>
          <a:xfrm>
            <a:off x="3748088" y="5299915"/>
            <a:ext cx="2652712" cy="2011680"/>
          </a:xfrm>
        </p:spPr>
        <p:txBody>
          <a:bodyPr tIns="457200">
            <a:normAutofit/>
          </a:bodyPr>
          <a:lstStyle>
            <a:lvl1pPr marL="0" indent="0" algn="ctr">
              <a:buNone/>
              <a:defRPr sz="2000"/>
            </a:lvl1pPr>
          </a:lstStyle>
          <a:p>
            <a:r>
              <a:rPr lang="en-US"/>
              <a:t>Click icon to add picture</a:t>
            </a:r>
            <a:endParaRPr/>
          </a:p>
        </p:txBody>
      </p:sp>
      <p:sp>
        <p:nvSpPr>
          <p:cNvPr id="54" name="Text Placeholder 21"/>
          <p:cNvSpPr>
            <a:spLocks noGrp="1"/>
          </p:cNvSpPr>
          <p:nvPr>
            <p:ph type="body" sz="quarter" idx="45" hasCustomPrompt="1"/>
          </p:nvPr>
        </p:nvSpPr>
        <p:spPr>
          <a:xfrm>
            <a:off x="7131368" y="674635"/>
            <a:ext cx="2560320" cy="1583934"/>
          </a:xfrm>
        </p:spPr>
        <p:txBody>
          <a:bodyPr lIns="0" tIns="0" rIns="0" bIns="0" anchor="t">
            <a:noAutofit/>
          </a:bodyPr>
          <a:lstStyle>
            <a:lvl1pPr marL="182880" indent="-182880" algn="l">
              <a:lnSpc>
                <a:spcPct val="100000"/>
              </a:lnSpc>
              <a:spcBef>
                <a:spcPts val="600"/>
              </a:spcBef>
              <a:spcAft>
                <a:spcPts val="0"/>
              </a:spcAft>
              <a:buFont typeface="Arial" panose="020B0604020202020204" pitchFamily="34" charset="0"/>
              <a:buChar char="•"/>
              <a:defRPr sz="1000">
                <a:solidFill>
                  <a:schemeClr val="tx2"/>
                </a:solidFill>
              </a:defRPr>
            </a:lvl1pPr>
            <a:lvl2pPr marL="182880" indent="-182880">
              <a:lnSpc>
                <a:spcPct val="100000"/>
              </a:lnSpc>
              <a:spcBef>
                <a:spcPts val="600"/>
              </a:spcBef>
              <a:spcAft>
                <a:spcPts val="0"/>
              </a:spcAft>
              <a:buFont typeface="Arial" panose="020B0604020202020204" pitchFamily="34" charset="0"/>
              <a:buChar char="•"/>
              <a:defRPr sz="900"/>
            </a:lvl2pPr>
            <a:lvl3pPr marL="182880" indent="-182880">
              <a:lnSpc>
                <a:spcPct val="100000"/>
              </a:lnSpc>
              <a:spcBef>
                <a:spcPts val="600"/>
              </a:spcBef>
              <a:spcAft>
                <a:spcPts val="0"/>
              </a:spcAft>
              <a:buFont typeface="Arial" panose="020B0604020202020204" pitchFamily="34" charset="0"/>
              <a:buChar char="•"/>
              <a:defRPr sz="900"/>
            </a:lvl3pPr>
            <a:lvl4pPr marL="182880" indent="-182880">
              <a:lnSpc>
                <a:spcPct val="100000"/>
              </a:lnSpc>
              <a:spcBef>
                <a:spcPts val="600"/>
              </a:spcBef>
              <a:spcAft>
                <a:spcPts val="0"/>
              </a:spcAft>
              <a:buFont typeface="Arial" panose="020B0604020202020204" pitchFamily="34" charset="0"/>
              <a:buChar char="•"/>
              <a:defRPr sz="900"/>
            </a:lvl4pPr>
            <a:lvl5pPr marL="182880" indent="-182880">
              <a:lnSpc>
                <a:spcPct val="100000"/>
              </a:lnSpc>
              <a:spcBef>
                <a:spcPts val="600"/>
              </a:spcBef>
              <a:spcAft>
                <a:spcPts val="0"/>
              </a:spcAft>
              <a:buFont typeface="Arial" panose="020B0604020202020204" pitchFamily="34" charset="0"/>
              <a:buChar char="•"/>
              <a:defRPr sz="900"/>
            </a:lvl5pPr>
            <a:lvl6pPr marL="182880" indent="-182880">
              <a:lnSpc>
                <a:spcPct val="100000"/>
              </a:lnSpc>
              <a:spcBef>
                <a:spcPts val="600"/>
              </a:spcBef>
              <a:spcAft>
                <a:spcPts val="0"/>
              </a:spcAft>
              <a:defRPr sz="900"/>
            </a:lvl6pPr>
            <a:lvl7pPr marL="182880" indent="-182880">
              <a:lnSpc>
                <a:spcPct val="100000"/>
              </a:lnSpc>
              <a:spcBef>
                <a:spcPts val="600"/>
              </a:spcBef>
              <a:spcAft>
                <a:spcPts val="0"/>
              </a:spcAft>
              <a:defRPr sz="900"/>
            </a:lvl7pPr>
            <a:lvl8pPr marL="182880" indent="-182880">
              <a:lnSpc>
                <a:spcPct val="100000"/>
              </a:lnSpc>
              <a:spcBef>
                <a:spcPts val="600"/>
              </a:spcBef>
              <a:spcAft>
                <a:spcPts val="0"/>
              </a:spcAft>
              <a:defRPr sz="900"/>
            </a:lvl8pPr>
            <a:lvl9pPr marL="182880" indent="-182880">
              <a:lnSpc>
                <a:spcPct val="100000"/>
              </a:lnSpc>
              <a:spcBef>
                <a:spcPts val="600"/>
              </a:spcBef>
              <a:spcAft>
                <a:spcPts val="0"/>
              </a:spcAft>
              <a:defRPr sz="900"/>
            </a:lvl9pPr>
          </a:lstStyle>
          <a:p>
            <a:pPr lvl="0"/>
            <a:r>
              <a:rPr dirty="0"/>
              <a:t>Click to add text</a:t>
            </a:r>
          </a:p>
        </p:txBody>
      </p:sp>
      <p:sp>
        <p:nvSpPr>
          <p:cNvPr id="57" name="Picture Placeholder 11" descr="This placeholder is filled with a thin rule line so you can easily move the lines around on the slide" title="Line placeholder"/>
          <p:cNvSpPr>
            <a:spLocks noGrp="1"/>
          </p:cNvSpPr>
          <p:nvPr>
            <p:ph type="pic" sz="quarter" idx="53" hasCustomPrompt="1"/>
          </p:nvPr>
        </p:nvSpPr>
        <p:spPr>
          <a:xfrm>
            <a:off x="7134225" y="2693565"/>
            <a:ext cx="2560320" cy="91440"/>
          </a:xfrm>
          <a:blipFill>
            <a:blip r:embed="rId2"/>
            <a:stretch>
              <a:fillRect/>
            </a:stretch>
          </a:blipFill>
        </p:spPr>
        <p:txBody>
          <a:bodyPr lIns="0" tIns="0" rIns="0" bIns="0">
            <a:normAutofit/>
          </a:bodyPr>
          <a:lstStyle>
            <a:lvl1pPr marL="0" indent="0" algn="l">
              <a:buNone/>
              <a:defRPr sz="800">
                <a:solidFill>
                  <a:schemeClr val="bg1"/>
                </a:solidFill>
              </a:defRPr>
            </a:lvl1pPr>
          </a:lstStyle>
          <a:p>
            <a:r>
              <a:rPr lang="en-US" dirty="0"/>
              <a:t> </a:t>
            </a:r>
            <a:endParaRPr dirty="0"/>
          </a:p>
        </p:txBody>
      </p:sp>
      <p:sp>
        <p:nvSpPr>
          <p:cNvPr id="53" name="Text Placeholder 21"/>
          <p:cNvSpPr>
            <a:spLocks noGrp="1"/>
          </p:cNvSpPr>
          <p:nvPr>
            <p:ph type="body" sz="quarter" idx="44" hasCustomPrompt="1"/>
          </p:nvPr>
        </p:nvSpPr>
        <p:spPr>
          <a:xfrm>
            <a:off x="7131367" y="2258568"/>
            <a:ext cx="2560320" cy="457200"/>
          </a:xfrm>
        </p:spPr>
        <p:txBody>
          <a:bodyPr lIns="0" tIns="0" rIns="0" bIns="0" anchor="b">
            <a:noAutofit/>
          </a:bodyPr>
          <a:lstStyle>
            <a:lvl1pPr marL="0" indent="0" algn="l">
              <a:lnSpc>
                <a:spcPct val="114000"/>
              </a:lnSpc>
              <a:spcBef>
                <a:spcPts val="800"/>
              </a:spcBef>
              <a:buNone/>
              <a:defRPr sz="1800">
                <a:solidFill>
                  <a:schemeClr val="accent1"/>
                </a:solidFill>
                <a:latin typeface="+mj-lt"/>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dirty="0"/>
              <a:t>Click to add text</a:t>
            </a:r>
          </a:p>
        </p:txBody>
      </p:sp>
      <p:sp>
        <p:nvSpPr>
          <p:cNvPr id="58" name="Text Placeholder 21"/>
          <p:cNvSpPr>
            <a:spLocks noGrp="1"/>
          </p:cNvSpPr>
          <p:nvPr>
            <p:ph type="body" sz="quarter" idx="47" hasCustomPrompt="1"/>
          </p:nvPr>
        </p:nvSpPr>
        <p:spPr>
          <a:xfrm>
            <a:off x="7131368" y="2846796"/>
            <a:ext cx="2560320" cy="573693"/>
          </a:xfrm>
        </p:spPr>
        <p:txBody>
          <a:bodyPr lIns="0" tIns="0" rIns="0" bIns="0" anchor="t">
            <a:noAutofit/>
          </a:bodyPr>
          <a:lstStyle>
            <a:lvl1pPr marL="182880" indent="-182880" algn="l">
              <a:lnSpc>
                <a:spcPct val="100000"/>
              </a:lnSpc>
              <a:spcBef>
                <a:spcPts val="600"/>
              </a:spcBef>
              <a:spcAft>
                <a:spcPts val="0"/>
              </a:spcAft>
              <a:buFont typeface="Arial" panose="020B0604020202020204" pitchFamily="34" charset="0"/>
              <a:buChar char="•"/>
              <a:defRPr sz="1000">
                <a:solidFill>
                  <a:schemeClr val="tx2"/>
                </a:solidFill>
              </a:defRPr>
            </a:lvl1pPr>
            <a:lvl2pPr marL="182880" indent="-182880">
              <a:lnSpc>
                <a:spcPct val="100000"/>
              </a:lnSpc>
              <a:spcBef>
                <a:spcPts val="600"/>
              </a:spcBef>
              <a:spcAft>
                <a:spcPts val="0"/>
              </a:spcAft>
              <a:buFont typeface="Arial" panose="020B0604020202020204" pitchFamily="34" charset="0"/>
              <a:buChar char="•"/>
              <a:defRPr sz="900"/>
            </a:lvl2pPr>
            <a:lvl3pPr marL="182880" indent="-182880">
              <a:lnSpc>
                <a:spcPct val="100000"/>
              </a:lnSpc>
              <a:spcBef>
                <a:spcPts val="600"/>
              </a:spcBef>
              <a:spcAft>
                <a:spcPts val="0"/>
              </a:spcAft>
              <a:buFont typeface="Arial" panose="020B0604020202020204" pitchFamily="34" charset="0"/>
              <a:buChar char="•"/>
              <a:defRPr sz="900"/>
            </a:lvl3pPr>
            <a:lvl4pPr marL="182880" indent="-182880">
              <a:lnSpc>
                <a:spcPct val="100000"/>
              </a:lnSpc>
              <a:spcBef>
                <a:spcPts val="600"/>
              </a:spcBef>
              <a:spcAft>
                <a:spcPts val="0"/>
              </a:spcAft>
              <a:buFont typeface="Arial" panose="020B0604020202020204" pitchFamily="34" charset="0"/>
              <a:buChar char="•"/>
              <a:defRPr sz="900"/>
            </a:lvl4pPr>
            <a:lvl5pPr marL="182880" indent="-182880">
              <a:lnSpc>
                <a:spcPct val="100000"/>
              </a:lnSpc>
              <a:spcBef>
                <a:spcPts val="600"/>
              </a:spcBef>
              <a:spcAft>
                <a:spcPts val="0"/>
              </a:spcAft>
              <a:buFont typeface="Arial" panose="020B0604020202020204" pitchFamily="34" charset="0"/>
              <a:buChar char="•"/>
              <a:defRPr sz="900"/>
            </a:lvl5pPr>
            <a:lvl6pPr marL="182880" indent="-182880">
              <a:lnSpc>
                <a:spcPct val="100000"/>
              </a:lnSpc>
              <a:spcBef>
                <a:spcPts val="600"/>
              </a:spcBef>
              <a:spcAft>
                <a:spcPts val="0"/>
              </a:spcAft>
              <a:defRPr sz="900"/>
            </a:lvl6pPr>
            <a:lvl7pPr marL="182880" indent="-182880">
              <a:lnSpc>
                <a:spcPct val="100000"/>
              </a:lnSpc>
              <a:spcBef>
                <a:spcPts val="600"/>
              </a:spcBef>
              <a:spcAft>
                <a:spcPts val="0"/>
              </a:spcAft>
              <a:defRPr sz="900"/>
            </a:lvl7pPr>
            <a:lvl8pPr marL="182880" indent="-182880">
              <a:lnSpc>
                <a:spcPct val="100000"/>
              </a:lnSpc>
              <a:spcBef>
                <a:spcPts val="600"/>
              </a:spcBef>
              <a:spcAft>
                <a:spcPts val="0"/>
              </a:spcAft>
              <a:defRPr sz="900"/>
            </a:lvl8pPr>
            <a:lvl9pPr marL="182880" indent="-182880">
              <a:lnSpc>
                <a:spcPct val="100000"/>
              </a:lnSpc>
              <a:spcBef>
                <a:spcPts val="600"/>
              </a:spcBef>
              <a:spcAft>
                <a:spcPts val="0"/>
              </a:spcAft>
              <a:defRPr sz="900"/>
            </a:lvl9pPr>
          </a:lstStyle>
          <a:p>
            <a:pPr lvl="0"/>
            <a:r>
              <a:rPr dirty="0"/>
              <a:t>Click to add text</a:t>
            </a:r>
          </a:p>
        </p:txBody>
      </p:sp>
      <p:sp>
        <p:nvSpPr>
          <p:cNvPr id="56" name="Text Placeholder 21"/>
          <p:cNvSpPr>
            <a:spLocks noGrp="1"/>
          </p:cNvSpPr>
          <p:nvPr>
            <p:ph type="body" sz="quarter" idx="46" hasCustomPrompt="1"/>
          </p:nvPr>
        </p:nvSpPr>
        <p:spPr>
          <a:xfrm>
            <a:off x="7131368" y="3418957"/>
            <a:ext cx="2560320" cy="237054"/>
          </a:xfrm>
        </p:spPr>
        <p:txBody>
          <a:bodyPr lIns="0" tIns="0" rIns="0" bIns="0" anchor="b">
            <a:noAutofit/>
          </a:bodyPr>
          <a:lstStyle>
            <a:lvl1pPr marL="0" indent="0" algn="l">
              <a:lnSpc>
                <a:spcPct val="114000"/>
              </a:lnSpc>
              <a:spcBef>
                <a:spcPts val="800"/>
              </a:spcBef>
              <a:buNone/>
              <a:defRPr sz="1300" b="1">
                <a:solidFill>
                  <a:schemeClr val="tx1"/>
                </a:solidFill>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dirty="0"/>
              <a:t>Click to add text</a:t>
            </a:r>
          </a:p>
        </p:txBody>
      </p:sp>
      <p:sp>
        <p:nvSpPr>
          <p:cNvPr id="59" name="Text Placeholder 21"/>
          <p:cNvSpPr>
            <a:spLocks noGrp="1"/>
          </p:cNvSpPr>
          <p:nvPr>
            <p:ph type="body" sz="quarter" idx="48" hasCustomPrompt="1"/>
          </p:nvPr>
        </p:nvSpPr>
        <p:spPr>
          <a:xfrm>
            <a:off x="7131368" y="3714257"/>
            <a:ext cx="2560320" cy="1414821"/>
          </a:xfrm>
        </p:spPr>
        <p:txBody>
          <a:bodyPr lIns="0" tIns="0" rIns="0" bIns="0" anchor="t">
            <a:noAutofit/>
          </a:bodyPr>
          <a:lstStyle>
            <a:lvl1pPr marL="182880" indent="-182880" algn="l">
              <a:lnSpc>
                <a:spcPct val="100000"/>
              </a:lnSpc>
              <a:spcBef>
                <a:spcPts val="600"/>
              </a:spcBef>
              <a:spcAft>
                <a:spcPts val="0"/>
              </a:spcAft>
              <a:buFont typeface="Arial" panose="020B0604020202020204" pitchFamily="34" charset="0"/>
              <a:buChar char="•"/>
              <a:defRPr sz="1000">
                <a:solidFill>
                  <a:schemeClr val="tx2"/>
                </a:solidFill>
              </a:defRPr>
            </a:lvl1pPr>
            <a:lvl2pPr marL="182880" indent="-182880">
              <a:lnSpc>
                <a:spcPct val="100000"/>
              </a:lnSpc>
              <a:spcBef>
                <a:spcPts val="600"/>
              </a:spcBef>
              <a:spcAft>
                <a:spcPts val="0"/>
              </a:spcAft>
              <a:buFont typeface="Arial" panose="020B0604020202020204" pitchFamily="34" charset="0"/>
              <a:buChar char="•"/>
              <a:defRPr sz="900"/>
            </a:lvl2pPr>
            <a:lvl3pPr marL="182880" indent="-182880">
              <a:lnSpc>
                <a:spcPct val="100000"/>
              </a:lnSpc>
              <a:spcBef>
                <a:spcPts val="600"/>
              </a:spcBef>
              <a:spcAft>
                <a:spcPts val="0"/>
              </a:spcAft>
              <a:buFont typeface="Arial" panose="020B0604020202020204" pitchFamily="34" charset="0"/>
              <a:buChar char="•"/>
              <a:defRPr sz="900"/>
            </a:lvl3pPr>
            <a:lvl4pPr marL="182880" indent="-182880">
              <a:lnSpc>
                <a:spcPct val="100000"/>
              </a:lnSpc>
              <a:spcBef>
                <a:spcPts val="600"/>
              </a:spcBef>
              <a:spcAft>
                <a:spcPts val="0"/>
              </a:spcAft>
              <a:buFont typeface="Arial" panose="020B0604020202020204" pitchFamily="34" charset="0"/>
              <a:buChar char="•"/>
              <a:defRPr sz="900"/>
            </a:lvl4pPr>
            <a:lvl5pPr marL="182880" indent="-182880">
              <a:lnSpc>
                <a:spcPct val="100000"/>
              </a:lnSpc>
              <a:spcBef>
                <a:spcPts val="600"/>
              </a:spcBef>
              <a:spcAft>
                <a:spcPts val="0"/>
              </a:spcAft>
              <a:buFont typeface="Arial" panose="020B0604020202020204" pitchFamily="34" charset="0"/>
              <a:buChar char="•"/>
              <a:defRPr sz="900"/>
            </a:lvl5pPr>
            <a:lvl6pPr marL="182880" indent="-182880">
              <a:lnSpc>
                <a:spcPct val="100000"/>
              </a:lnSpc>
              <a:spcBef>
                <a:spcPts val="600"/>
              </a:spcBef>
              <a:spcAft>
                <a:spcPts val="0"/>
              </a:spcAft>
              <a:defRPr sz="900"/>
            </a:lvl6pPr>
            <a:lvl7pPr marL="182880" indent="-182880">
              <a:lnSpc>
                <a:spcPct val="100000"/>
              </a:lnSpc>
              <a:spcBef>
                <a:spcPts val="600"/>
              </a:spcBef>
              <a:spcAft>
                <a:spcPts val="0"/>
              </a:spcAft>
              <a:defRPr sz="900"/>
            </a:lvl7pPr>
            <a:lvl8pPr marL="182880" indent="-182880">
              <a:lnSpc>
                <a:spcPct val="100000"/>
              </a:lnSpc>
              <a:spcBef>
                <a:spcPts val="600"/>
              </a:spcBef>
              <a:spcAft>
                <a:spcPts val="0"/>
              </a:spcAft>
              <a:defRPr sz="900"/>
            </a:lvl8pPr>
            <a:lvl9pPr marL="182880" indent="-182880">
              <a:lnSpc>
                <a:spcPct val="100000"/>
              </a:lnSpc>
              <a:spcBef>
                <a:spcPts val="600"/>
              </a:spcBef>
              <a:spcAft>
                <a:spcPts val="0"/>
              </a:spcAft>
              <a:defRPr sz="900"/>
            </a:lvl9pPr>
          </a:lstStyle>
          <a:p>
            <a:pPr lvl="0"/>
            <a:r>
              <a:rPr dirty="0"/>
              <a:t>Click to add text</a:t>
            </a:r>
          </a:p>
        </p:txBody>
      </p:sp>
      <p:sp>
        <p:nvSpPr>
          <p:cNvPr id="60" name="Text Placeholder 21"/>
          <p:cNvSpPr>
            <a:spLocks noGrp="1"/>
          </p:cNvSpPr>
          <p:nvPr>
            <p:ph type="body" sz="quarter" idx="49" hasCustomPrompt="1"/>
          </p:nvPr>
        </p:nvSpPr>
        <p:spPr>
          <a:xfrm>
            <a:off x="7298054" y="5299593"/>
            <a:ext cx="2226946" cy="363128"/>
          </a:xfrm>
        </p:spPr>
        <p:txBody>
          <a:bodyPr lIns="0" tIns="0" rIns="0" bIns="0" anchor="b">
            <a:noAutofit/>
          </a:bodyPr>
          <a:lstStyle>
            <a:lvl1pPr marL="0" indent="0" algn="l">
              <a:lnSpc>
                <a:spcPct val="114000"/>
              </a:lnSpc>
              <a:spcBef>
                <a:spcPts val="800"/>
              </a:spcBef>
              <a:buNone/>
              <a:defRPr sz="1800">
                <a:solidFill>
                  <a:schemeClr val="bg1"/>
                </a:solidFill>
                <a:latin typeface="+mj-lt"/>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lang="en-US" dirty="0"/>
              <a:t>Heading Text</a:t>
            </a:r>
            <a:endParaRPr dirty="0"/>
          </a:p>
        </p:txBody>
      </p:sp>
      <p:sp>
        <p:nvSpPr>
          <p:cNvPr id="61" name="Text Placeholder 21"/>
          <p:cNvSpPr>
            <a:spLocks noGrp="1"/>
          </p:cNvSpPr>
          <p:nvPr>
            <p:ph type="body" sz="quarter" idx="50" hasCustomPrompt="1"/>
          </p:nvPr>
        </p:nvSpPr>
        <p:spPr>
          <a:xfrm>
            <a:off x="7298054" y="5765692"/>
            <a:ext cx="2226946" cy="1475701"/>
          </a:xfrm>
        </p:spPr>
        <p:txBody>
          <a:bodyPr lIns="0" tIns="0" rIns="0" bIns="0" anchor="t">
            <a:noAutofit/>
          </a:bodyPr>
          <a:lstStyle>
            <a:lvl1pPr marL="0" indent="0" algn="l">
              <a:lnSpc>
                <a:spcPct val="95000"/>
              </a:lnSpc>
              <a:spcBef>
                <a:spcPts val="0"/>
              </a:spcBef>
              <a:spcAft>
                <a:spcPts val="0"/>
              </a:spcAft>
              <a:buFont typeface="Arial" panose="020B0604020202020204" pitchFamily="34" charset="0"/>
              <a:buNone/>
              <a:defRPr sz="1100">
                <a:solidFill>
                  <a:schemeClr val="bg1"/>
                </a:solidFill>
              </a:defRPr>
            </a:lvl1pPr>
            <a:lvl2pPr marL="0" indent="0">
              <a:lnSpc>
                <a:spcPct val="95000"/>
              </a:lnSpc>
              <a:spcBef>
                <a:spcPts val="800"/>
              </a:spcBef>
              <a:spcAft>
                <a:spcPts val="0"/>
              </a:spcAft>
              <a:buFont typeface="Arial" panose="020B0604020202020204" pitchFamily="34" charset="0"/>
              <a:buNone/>
              <a:defRPr sz="1100">
                <a:solidFill>
                  <a:schemeClr val="bg1"/>
                </a:solidFill>
              </a:defRPr>
            </a:lvl2pPr>
            <a:lvl3pPr marL="0" indent="0">
              <a:lnSpc>
                <a:spcPct val="95000"/>
              </a:lnSpc>
              <a:spcBef>
                <a:spcPts val="800"/>
              </a:spcBef>
              <a:spcAft>
                <a:spcPts val="0"/>
              </a:spcAft>
              <a:buFont typeface="Arial" panose="020B0604020202020204" pitchFamily="34" charset="0"/>
              <a:buNone/>
              <a:defRPr sz="1100">
                <a:solidFill>
                  <a:schemeClr val="bg1"/>
                </a:solidFill>
              </a:defRPr>
            </a:lvl3pPr>
            <a:lvl4pPr marL="0" indent="0">
              <a:lnSpc>
                <a:spcPct val="95000"/>
              </a:lnSpc>
              <a:spcBef>
                <a:spcPts val="800"/>
              </a:spcBef>
              <a:spcAft>
                <a:spcPts val="0"/>
              </a:spcAft>
              <a:buFont typeface="Arial" panose="020B0604020202020204" pitchFamily="34" charset="0"/>
              <a:buNone/>
              <a:defRPr sz="1100">
                <a:solidFill>
                  <a:schemeClr val="bg1"/>
                </a:solidFill>
              </a:defRPr>
            </a:lvl4pPr>
            <a:lvl5pPr marL="0" indent="0">
              <a:lnSpc>
                <a:spcPct val="95000"/>
              </a:lnSpc>
              <a:spcBef>
                <a:spcPts val="800"/>
              </a:spcBef>
              <a:spcAft>
                <a:spcPts val="0"/>
              </a:spcAft>
              <a:buFont typeface="Arial" panose="020B0604020202020204" pitchFamily="34" charset="0"/>
              <a:buNone/>
              <a:defRPr sz="1100">
                <a:solidFill>
                  <a:schemeClr val="bg1"/>
                </a:solidFill>
              </a:defRPr>
            </a:lvl5pPr>
            <a:lvl6pPr marL="0" indent="0">
              <a:lnSpc>
                <a:spcPct val="95000"/>
              </a:lnSpc>
              <a:spcBef>
                <a:spcPts val="800"/>
              </a:spcBef>
              <a:spcAft>
                <a:spcPts val="0"/>
              </a:spcAft>
              <a:buNone/>
              <a:defRPr sz="1100">
                <a:solidFill>
                  <a:schemeClr val="bg1"/>
                </a:solidFill>
              </a:defRPr>
            </a:lvl6pPr>
            <a:lvl7pPr marL="0" indent="0">
              <a:lnSpc>
                <a:spcPct val="95000"/>
              </a:lnSpc>
              <a:spcBef>
                <a:spcPts val="800"/>
              </a:spcBef>
              <a:spcAft>
                <a:spcPts val="0"/>
              </a:spcAft>
              <a:buNone/>
              <a:defRPr sz="1100">
                <a:solidFill>
                  <a:schemeClr val="bg1"/>
                </a:solidFill>
              </a:defRPr>
            </a:lvl7pPr>
            <a:lvl8pPr marL="0" indent="0">
              <a:lnSpc>
                <a:spcPct val="95000"/>
              </a:lnSpc>
              <a:spcBef>
                <a:spcPts val="800"/>
              </a:spcBef>
              <a:spcAft>
                <a:spcPts val="0"/>
              </a:spcAft>
              <a:buNone/>
              <a:defRPr sz="1100">
                <a:solidFill>
                  <a:schemeClr val="bg1"/>
                </a:solidFill>
              </a:defRPr>
            </a:lvl8pPr>
            <a:lvl9pPr marL="0" indent="0">
              <a:lnSpc>
                <a:spcPct val="95000"/>
              </a:lnSpc>
              <a:spcBef>
                <a:spcPts val="800"/>
              </a:spcBef>
              <a:spcAft>
                <a:spcPts val="0"/>
              </a:spcAft>
              <a:buNone/>
              <a:defRPr sz="1100">
                <a:solidFill>
                  <a:schemeClr val="bg1"/>
                </a:solidFill>
              </a:defRPr>
            </a:lvl9pPr>
          </a:lstStyle>
          <a:p>
            <a:pPr lvl="0"/>
            <a:r>
              <a:rPr dirty="0"/>
              <a:t>Click to add text</a:t>
            </a:r>
          </a:p>
        </p:txBody>
      </p:sp>
      <p:cxnSp>
        <p:nvCxnSpPr>
          <p:cNvPr id="8" name="fold"/>
          <p:cNvCxnSpPr/>
          <p:nvPr userDrawn="1"/>
        </p:nvCxnSpPr>
        <p:spPr>
          <a:xfrm>
            <a:off x="6766560" y="0"/>
            <a:ext cx="0" cy="7772400"/>
          </a:xfrm>
          <a:prstGeom prst="line">
            <a:avLst/>
          </a:prstGeom>
          <a:ln>
            <a:solidFill>
              <a:srgbClr val="C8C8C8"/>
            </a:solidFill>
            <a:prstDash val="dash"/>
          </a:ln>
        </p:spPr>
        <p:style>
          <a:lnRef idx="1">
            <a:schemeClr val="accent1"/>
          </a:lnRef>
          <a:fillRef idx="0">
            <a:schemeClr val="accent1"/>
          </a:fillRef>
          <a:effectRef idx="0">
            <a:schemeClr val="accent1"/>
          </a:effectRef>
          <a:fontRef idx="minor">
            <a:schemeClr val="tx1"/>
          </a:fontRef>
        </p:style>
      </p:cxnSp>
      <p:cxnSp>
        <p:nvCxnSpPr>
          <p:cNvPr id="29" name="fold"/>
          <p:cNvCxnSpPr/>
          <p:nvPr userDrawn="1"/>
        </p:nvCxnSpPr>
        <p:spPr>
          <a:xfrm>
            <a:off x="3383280" y="0"/>
            <a:ext cx="0" cy="7772400"/>
          </a:xfrm>
          <a:prstGeom prst="line">
            <a:avLst/>
          </a:prstGeom>
          <a:ln>
            <a:solidFill>
              <a:srgbClr val="C8C8C8"/>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4508751"/>
      </p:ext>
    </p:extLst>
  </p:cSld>
  <p:clrMapOvr>
    <a:masterClrMapping/>
  </p:clrMapOvr>
  <p:extLst mod="1">
    <p:ext uri="{DCECCB84-F9BA-43D5-87BE-67443E8EF086}">
      <p15:sldGuideLst xmlns:p15="http://schemas.microsoft.com/office/powerpoint/2012/main">
        <p15:guide id="1" pos="231" userDrawn="1">
          <p15:clr>
            <a:srgbClr val="FBAE40"/>
          </p15:clr>
        </p15:guide>
        <p15:guide id="2" pos="1902" userDrawn="1">
          <p15:clr>
            <a:srgbClr val="FBAE40"/>
          </p15:clr>
        </p15:guide>
        <p15:guide id="3" pos="2361" userDrawn="1">
          <p15:clr>
            <a:srgbClr val="FBAE40"/>
          </p15:clr>
        </p15:guide>
        <p15:guide id="4" pos="4032" userDrawn="1">
          <p15:clr>
            <a:srgbClr val="FBAE40"/>
          </p15:clr>
        </p15:guide>
        <p15:guide id="5" pos="4494" userDrawn="1">
          <p15:clr>
            <a:srgbClr val="FBAE40"/>
          </p15:clr>
        </p15:guide>
        <p15:guide id="6" pos="6105" userDrawn="1">
          <p15:clr>
            <a:srgbClr val="FBAE40"/>
          </p15:clr>
        </p15:guide>
        <p15:guide id="7" orient="horz" pos="288" userDrawn="1">
          <p15:clr>
            <a:srgbClr val="FBAE40"/>
          </p15:clr>
        </p15:guide>
        <p15:guide id="8" orient="horz" pos="4608"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54380" y="2414482"/>
            <a:ext cx="8549640" cy="1666028"/>
          </a:xfrm>
        </p:spPr>
        <p:txBody>
          <a:bodyPr/>
          <a:lstStyle/>
          <a:p>
            <a:r>
              <a:rPr lang="en-US"/>
              <a:t>Click to edit Master title style</a:t>
            </a:r>
          </a:p>
        </p:txBody>
      </p:sp>
      <p:sp>
        <p:nvSpPr>
          <p:cNvPr id="3" name="Subtitle 2"/>
          <p:cNvSpPr>
            <a:spLocks noGrp="1"/>
          </p:cNvSpPr>
          <p:nvPr>
            <p:ph type="subTitle" idx="1"/>
          </p:nvPr>
        </p:nvSpPr>
        <p:spPr>
          <a:xfrm>
            <a:off x="1508760" y="4404360"/>
            <a:ext cx="7040880" cy="1986280"/>
          </a:xfrm>
        </p:spPr>
        <p:txBody>
          <a:bodyPr/>
          <a:lstStyle>
            <a:lvl1pPr marL="0" indent="0" algn="ctr">
              <a:buNone/>
              <a:defRPr>
                <a:solidFill>
                  <a:schemeClr val="tx1">
                    <a:tint val="75000"/>
                  </a:schemeClr>
                </a:solidFill>
              </a:defRPr>
            </a:lvl1pPr>
            <a:lvl2pPr marL="502920" indent="0" algn="ctr">
              <a:buNone/>
              <a:defRPr>
                <a:solidFill>
                  <a:schemeClr val="tx1">
                    <a:tint val="75000"/>
                  </a:schemeClr>
                </a:solidFill>
              </a:defRPr>
            </a:lvl2pPr>
            <a:lvl3pPr marL="1005840" indent="0" algn="ctr">
              <a:buNone/>
              <a:defRPr>
                <a:solidFill>
                  <a:schemeClr val="tx1">
                    <a:tint val="75000"/>
                  </a:schemeClr>
                </a:solidFill>
              </a:defRPr>
            </a:lvl3pPr>
            <a:lvl4pPr marL="1508760" indent="0" algn="ctr">
              <a:buNone/>
              <a:defRPr>
                <a:solidFill>
                  <a:schemeClr val="tx1">
                    <a:tint val="75000"/>
                  </a:schemeClr>
                </a:solidFill>
              </a:defRPr>
            </a:lvl4pPr>
            <a:lvl5pPr marL="2011680" indent="0" algn="ctr">
              <a:buNone/>
              <a:defRPr>
                <a:solidFill>
                  <a:schemeClr val="tx1">
                    <a:tint val="75000"/>
                  </a:schemeClr>
                </a:solidFill>
              </a:defRPr>
            </a:lvl5pPr>
            <a:lvl6pPr marL="2514600" indent="0" algn="ctr">
              <a:buNone/>
              <a:defRPr>
                <a:solidFill>
                  <a:schemeClr val="tx1">
                    <a:tint val="75000"/>
                  </a:schemeClr>
                </a:solidFill>
              </a:defRPr>
            </a:lvl6pPr>
            <a:lvl7pPr marL="3017520" indent="0" algn="ctr">
              <a:buNone/>
              <a:defRPr>
                <a:solidFill>
                  <a:schemeClr val="tx1">
                    <a:tint val="75000"/>
                  </a:schemeClr>
                </a:solidFill>
              </a:defRPr>
            </a:lvl7pPr>
            <a:lvl8pPr marL="3520440" indent="0" algn="ctr">
              <a:buNone/>
              <a:defRPr>
                <a:solidFill>
                  <a:schemeClr val="tx1">
                    <a:tint val="75000"/>
                  </a:schemeClr>
                </a:solidFill>
              </a:defRPr>
            </a:lvl8pPr>
            <a:lvl9pPr marL="402336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defTabSz="1005840">
              <a:defRPr/>
            </a:lvl1pPr>
          </a:lstStyle>
          <a:p>
            <a:fld id="{0E2646B1-0DF0-4D26-9AD0-EB4758EA4AAD}" type="datetime1">
              <a:rPr lang="en-US" altLang="es-PY"/>
              <a:pPr/>
              <a:t>11/17/2016</a:t>
            </a:fld>
            <a:endParaRPr lang="en-US" altLang="es-PY"/>
          </a:p>
        </p:txBody>
      </p:sp>
      <p:sp>
        <p:nvSpPr>
          <p:cNvPr id="5" name="Footer Placeholder 4"/>
          <p:cNvSpPr>
            <a:spLocks noGrp="1"/>
          </p:cNvSpPr>
          <p:nvPr>
            <p:ph type="ftr" sz="quarter" idx="11"/>
          </p:nvPr>
        </p:nvSpPr>
        <p:spPr/>
        <p:txBody>
          <a:bodyPr/>
          <a:lstStyle>
            <a:lvl1pPr defTabSz="1005840">
              <a:defRPr/>
            </a:lvl1pPr>
          </a:lstStyle>
          <a:p>
            <a:pPr>
              <a:defRPr/>
            </a:pPr>
            <a:endParaRPr lang="en-US"/>
          </a:p>
        </p:txBody>
      </p:sp>
      <p:sp>
        <p:nvSpPr>
          <p:cNvPr id="6" name="Slide Number Placeholder 5"/>
          <p:cNvSpPr>
            <a:spLocks noGrp="1"/>
          </p:cNvSpPr>
          <p:nvPr>
            <p:ph type="sldNum" sz="quarter" idx="12"/>
          </p:nvPr>
        </p:nvSpPr>
        <p:spPr/>
        <p:txBody>
          <a:bodyPr/>
          <a:lstStyle>
            <a:lvl1pPr defTabSz="1005840">
              <a:defRPr/>
            </a:lvl1pPr>
          </a:lstStyle>
          <a:p>
            <a:fld id="{D8EBF89A-8C71-4F1D-B00E-520CC1A9C607}" type="slidenum">
              <a:rPr lang="en-US" altLang="es-PY"/>
              <a:pPr/>
              <a:t>‹Nº›</a:t>
            </a:fld>
            <a:endParaRPr lang="en-US" altLang="es-PY"/>
          </a:p>
        </p:txBody>
      </p:sp>
    </p:spTree>
    <p:extLst>
      <p:ext uri="{BB962C8B-B14F-4D97-AF65-F5344CB8AC3E}">
        <p14:creationId xmlns:p14="http://schemas.microsoft.com/office/powerpoint/2010/main" val="23136052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defTabSz="1005840">
              <a:defRPr/>
            </a:lvl1pPr>
          </a:lstStyle>
          <a:p>
            <a:fld id="{ED5E1530-19D5-4E89-8906-F9DA27A7B03D}" type="datetime1">
              <a:rPr lang="en-US" altLang="es-PY"/>
              <a:pPr/>
              <a:t>11/17/2016</a:t>
            </a:fld>
            <a:endParaRPr lang="en-US" altLang="es-PY"/>
          </a:p>
        </p:txBody>
      </p:sp>
      <p:sp>
        <p:nvSpPr>
          <p:cNvPr id="5" name="Footer Placeholder 4"/>
          <p:cNvSpPr>
            <a:spLocks noGrp="1"/>
          </p:cNvSpPr>
          <p:nvPr>
            <p:ph type="ftr" sz="quarter" idx="11"/>
          </p:nvPr>
        </p:nvSpPr>
        <p:spPr/>
        <p:txBody>
          <a:bodyPr/>
          <a:lstStyle>
            <a:lvl1pPr defTabSz="1005840">
              <a:defRPr/>
            </a:lvl1pPr>
          </a:lstStyle>
          <a:p>
            <a:pPr>
              <a:defRPr/>
            </a:pPr>
            <a:endParaRPr lang="en-US"/>
          </a:p>
        </p:txBody>
      </p:sp>
      <p:sp>
        <p:nvSpPr>
          <p:cNvPr id="6" name="Slide Number Placeholder 5"/>
          <p:cNvSpPr>
            <a:spLocks noGrp="1"/>
          </p:cNvSpPr>
          <p:nvPr>
            <p:ph type="sldNum" sz="quarter" idx="12"/>
          </p:nvPr>
        </p:nvSpPr>
        <p:spPr/>
        <p:txBody>
          <a:bodyPr/>
          <a:lstStyle>
            <a:lvl1pPr defTabSz="1005840">
              <a:defRPr/>
            </a:lvl1pPr>
          </a:lstStyle>
          <a:p>
            <a:fld id="{7599A5A1-1C0C-4171-B092-7082D0AFB471}" type="slidenum">
              <a:rPr lang="en-US" altLang="es-PY"/>
              <a:pPr/>
              <a:t>‹Nº›</a:t>
            </a:fld>
            <a:endParaRPr lang="en-US" altLang="es-PY"/>
          </a:p>
        </p:txBody>
      </p:sp>
    </p:spTree>
    <p:extLst>
      <p:ext uri="{BB962C8B-B14F-4D97-AF65-F5344CB8AC3E}">
        <p14:creationId xmlns:p14="http://schemas.microsoft.com/office/powerpoint/2010/main" val="17005797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94544" y="4994487"/>
            <a:ext cx="8549640" cy="1543685"/>
          </a:xfrm>
        </p:spPr>
        <p:txBody>
          <a:bodyPr anchor="t"/>
          <a:lstStyle>
            <a:lvl1pPr algn="l">
              <a:defRPr sz="4400" b="1" cap="all"/>
            </a:lvl1pPr>
          </a:lstStyle>
          <a:p>
            <a:r>
              <a:rPr lang="en-US"/>
              <a:t>Click to edit Master title style</a:t>
            </a:r>
          </a:p>
        </p:txBody>
      </p:sp>
      <p:sp>
        <p:nvSpPr>
          <p:cNvPr id="3" name="Text Placeholder 2"/>
          <p:cNvSpPr>
            <a:spLocks noGrp="1"/>
          </p:cNvSpPr>
          <p:nvPr>
            <p:ph type="body" idx="1"/>
          </p:nvPr>
        </p:nvSpPr>
        <p:spPr>
          <a:xfrm>
            <a:off x="794544" y="3294275"/>
            <a:ext cx="8549640" cy="1700212"/>
          </a:xfrm>
        </p:spPr>
        <p:txBody>
          <a:bodyPr anchor="b"/>
          <a:lstStyle>
            <a:lvl1pPr marL="0" indent="0">
              <a:buNone/>
              <a:defRPr sz="2200">
                <a:solidFill>
                  <a:schemeClr val="tx1">
                    <a:tint val="75000"/>
                  </a:schemeClr>
                </a:solidFill>
              </a:defRPr>
            </a:lvl1pPr>
            <a:lvl2pPr marL="502920" indent="0">
              <a:buNone/>
              <a:defRPr sz="1980">
                <a:solidFill>
                  <a:schemeClr val="tx1">
                    <a:tint val="75000"/>
                  </a:schemeClr>
                </a:solidFill>
              </a:defRPr>
            </a:lvl2pPr>
            <a:lvl3pPr marL="1005840" indent="0">
              <a:buNone/>
              <a:defRPr sz="1760">
                <a:solidFill>
                  <a:schemeClr val="tx1">
                    <a:tint val="75000"/>
                  </a:schemeClr>
                </a:solidFill>
              </a:defRPr>
            </a:lvl3pPr>
            <a:lvl4pPr marL="1508760" indent="0">
              <a:buNone/>
              <a:defRPr sz="1540">
                <a:solidFill>
                  <a:schemeClr val="tx1">
                    <a:tint val="75000"/>
                  </a:schemeClr>
                </a:solidFill>
              </a:defRPr>
            </a:lvl4pPr>
            <a:lvl5pPr marL="2011680" indent="0">
              <a:buNone/>
              <a:defRPr sz="1540">
                <a:solidFill>
                  <a:schemeClr val="tx1">
                    <a:tint val="75000"/>
                  </a:schemeClr>
                </a:solidFill>
              </a:defRPr>
            </a:lvl5pPr>
            <a:lvl6pPr marL="2514600" indent="0">
              <a:buNone/>
              <a:defRPr sz="1540">
                <a:solidFill>
                  <a:schemeClr val="tx1">
                    <a:tint val="75000"/>
                  </a:schemeClr>
                </a:solidFill>
              </a:defRPr>
            </a:lvl6pPr>
            <a:lvl7pPr marL="3017520" indent="0">
              <a:buNone/>
              <a:defRPr sz="1540">
                <a:solidFill>
                  <a:schemeClr val="tx1">
                    <a:tint val="75000"/>
                  </a:schemeClr>
                </a:solidFill>
              </a:defRPr>
            </a:lvl7pPr>
            <a:lvl8pPr marL="3520440" indent="0">
              <a:buNone/>
              <a:defRPr sz="1540">
                <a:solidFill>
                  <a:schemeClr val="tx1">
                    <a:tint val="75000"/>
                  </a:schemeClr>
                </a:solidFill>
              </a:defRPr>
            </a:lvl8pPr>
            <a:lvl9pPr marL="4023360" indent="0">
              <a:buNone/>
              <a:defRPr sz="154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defTabSz="1005840">
              <a:defRPr/>
            </a:lvl1pPr>
          </a:lstStyle>
          <a:p>
            <a:fld id="{2C3980D1-2A6C-47F4-A2D1-98E6BEDCF059}" type="datetime1">
              <a:rPr lang="en-US" altLang="es-PY"/>
              <a:pPr/>
              <a:t>11/17/2016</a:t>
            </a:fld>
            <a:endParaRPr lang="en-US" altLang="es-PY"/>
          </a:p>
        </p:txBody>
      </p:sp>
      <p:sp>
        <p:nvSpPr>
          <p:cNvPr id="5" name="Footer Placeholder 4"/>
          <p:cNvSpPr>
            <a:spLocks noGrp="1"/>
          </p:cNvSpPr>
          <p:nvPr>
            <p:ph type="ftr" sz="quarter" idx="11"/>
          </p:nvPr>
        </p:nvSpPr>
        <p:spPr/>
        <p:txBody>
          <a:bodyPr/>
          <a:lstStyle>
            <a:lvl1pPr defTabSz="1005840">
              <a:defRPr/>
            </a:lvl1pPr>
          </a:lstStyle>
          <a:p>
            <a:pPr>
              <a:defRPr/>
            </a:pPr>
            <a:endParaRPr lang="en-US"/>
          </a:p>
        </p:txBody>
      </p:sp>
      <p:sp>
        <p:nvSpPr>
          <p:cNvPr id="6" name="Slide Number Placeholder 5"/>
          <p:cNvSpPr>
            <a:spLocks noGrp="1"/>
          </p:cNvSpPr>
          <p:nvPr>
            <p:ph type="sldNum" sz="quarter" idx="12"/>
          </p:nvPr>
        </p:nvSpPr>
        <p:spPr/>
        <p:txBody>
          <a:bodyPr/>
          <a:lstStyle>
            <a:lvl1pPr defTabSz="1005840">
              <a:defRPr/>
            </a:lvl1pPr>
          </a:lstStyle>
          <a:p>
            <a:fld id="{E868BABA-D328-46AD-9C69-2134BFB8AFFE}" type="slidenum">
              <a:rPr lang="en-US" altLang="es-PY"/>
              <a:pPr/>
              <a:t>‹Nº›</a:t>
            </a:fld>
            <a:endParaRPr lang="en-US" altLang="es-PY"/>
          </a:p>
        </p:txBody>
      </p:sp>
    </p:spTree>
    <p:extLst>
      <p:ext uri="{BB962C8B-B14F-4D97-AF65-F5344CB8AC3E}">
        <p14:creationId xmlns:p14="http://schemas.microsoft.com/office/powerpoint/2010/main" val="22215204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02920" y="1813560"/>
            <a:ext cx="4442460" cy="5129425"/>
          </a:xfrm>
        </p:spPr>
        <p:txBody>
          <a:bodyPr/>
          <a:lstStyle>
            <a:lvl1pPr>
              <a:defRPr sz="3080"/>
            </a:lvl1pPr>
            <a:lvl2pPr>
              <a:defRPr sz="2640"/>
            </a:lvl2pPr>
            <a:lvl3pPr>
              <a:defRPr sz="2200"/>
            </a:lvl3pPr>
            <a:lvl4pPr>
              <a:defRPr sz="1980"/>
            </a:lvl4pPr>
            <a:lvl5pPr>
              <a:defRPr sz="1980"/>
            </a:lvl5pPr>
            <a:lvl6pPr>
              <a:defRPr sz="1980"/>
            </a:lvl6pPr>
            <a:lvl7pPr>
              <a:defRPr sz="1980"/>
            </a:lvl7pPr>
            <a:lvl8pPr>
              <a:defRPr sz="1980"/>
            </a:lvl8pPr>
            <a:lvl9pPr>
              <a:defRPr sz="198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113020" y="1813560"/>
            <a:ext cx="4442460" cy="5129425"/>
          </a:xfrm>
        </p:spPr>
        <p:txBody>
          <a:bodyPr/>
          <a:lstStyle>
            <a:lvl1pPr>
              <a:defRPr sz="3080"/>
            </a:lvl1pPr>
            <a:lvl2pPr>
              <a:defRPr sz="2640"/>
            </a:lvl2pPr>
            <a:lvl3pPr>
              <a:defRPr sz="2200"/>
            </a:lvl3pPr>
            <a:lvl4pPr>
              <a:defRPr sz="1980"/>
            </a:lvl4pPr>
            <a:lvl5pPr>
              <a:defRPr sz="1980"/>
            </a:lvl5pPr>
            <a:lvl6pPr>
              <a:defRPr sz="1980"/>
            </a:lvl6pPr>
            <a:lvl7pPr>
              <a:defRPr sz="1980"/>
            </a:lvl7pPr>
            <a:lvl8pPr>
              <a:defRPr sz="1980"/>
            </a:lvl8pPr>
            <a:lvl9pPr>
              <a:defRPr sz="198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defTabSz="1005840">
              <a:defRPr/>
            </a:lvl1pPr>
          </a:lstStyle>
          <a:p>
            <a:fld id="{984E0372-BE42-4844-AEDA-33D18AD7FAD7}" type="datetime1">
              <a:rPr lang="en-US" altLang="es-PY"/>
              <a:pPr/>
              <a:t>11/17/2016</a:t>
            </a:fld>
            <a:endParaRPr lang="en-US" altLang="es-PY"/>
          </a:p>
        </p:txBody>
      </p:sp>
      <p:sp>
        <p:nvSpPr>
          <p:cNvPr id="6" name="Footer Placeholder 4"/>
          <p:cNvSpPr>
            <a:spLocks noGrp="1"/>
          </p:cNvSpPr>
          <p:nvPr>
            <p:ph type="ftr" sz="quarter" idx="11"/>
          </p:nvPr>
        </p:nvSpPr>
        <p:spPr/>
        <p:txBody>
          <a:bodyPr/>
          <a:lstStyle>
            <a:lvl1pPr defTabSz="1005840">
              <a:defRPr/>
            </a:lvl1pPr>
          </a:lstStyle>
          <a:p>
            <a:pPr>
              <a:defRPr/>
            </a:pPr>
            <a:endParaRPr lang="en-US"/>
          </a:p>
        </p:txBody>
      </p:sp>
      <p:sp>
        <p:nvSpPr>
          <p:cNvPr id="7" name="Slide Number Placeholder 5"/>
          <p:cNvSpPr>
            <a:spLocks noGrp="1"/>
          </p:cNvSpPr>
          <p:nvPr>
            <p:ph type="sldNum" sz="quarter" idx="12"/>
          </p:nvPr>
        </p:nvSpPr>
        <p:spPr/>
        <p:txBody>
          <a:bodyPr/>
          <a:lstStyle>
            <a:lvl1pPr defTabSz="1005840">
              <a:defRPr/>
            </a:lvl1pPr>
          </a:lstStyle>
          <a:p>
            <a:fld id="{1EFE172B-25BF-4ECA-88F3-C555D8A85E44}" type="slidenum">
              <a:rPr lang="en-US" altLang="es-PY"/>
              <a:pPr/>
              <a:t>‹Nº›</a:t>
            </a:fld>
            <a:endParaRPr lang="en-US" altLang="es-PY"/>
          </a:p>
        </p:txBody>
      </p:sp>
    </p:spTree>
    <p:extLst>
      <p:ext uri="{BB962C8B-B14F-4D97-AF65-F5344CB8AC3E}">
        <p14:creationId xmlns:p14="http://schemas.microsoft.com/office/powerpoint/2010/main" val="14573211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502920" y="1739795"/>
            <a:ext cx="4444207" cy="725064"/>
          </a:xfrm>
        </p:spPr>
        <p:txBody>
          <a:bodyPr anchor="b"/>
          <a:lstStyle>
            <a:lvl1pPr marL="0" indent="0">
              <a:buNone/>
              <a:defRPr sz="2640" b="1"/>
            </a:lvl1pPr>
            <a:lvl2pPr marL="502920" indent="0">
              <a:buNone/>
              <a:defRPr sz="2200" b="1"/>
            </a:lvl2pPr>
            <a:lvl3pPr marL="1005840" indent="0">
              <a:buNone/>
              <a:defRPr sz="1980" b="1"/>
            </a:lvl3pPr>
            <a:lvl4pPr marL="1508760" indent="0">
              <a:buNone/>
              <a:defRPr sz="1760" b="1"/>
            </a:lvl4pPr>
            <a:lvl5pPr marL="2011680" indent="0">
              <a:buNone/>
              <a:defRPr sz="1760" b="1"/>
            </a:lvl5pPr>
            <a:lvl6pPr marL="2514600" indent="0">
              <a:buNone/>
              <a:defRPr sz="1760" b="1"/>
            </a:lvl6pPr>
            <a:lvl7pPr marL="3017520" indent="0">
              <a:buNone/>
              <a:defRPr sz="1760" b="1"/>
            </a:lvl7pPr>
            <a:lvl8pPr marL="3520440" indent="0">
              <a:buNone/>
              <a:defRPr sz="1760" b="1"/>
            </a:lvl8pPr>
            <a:lvl9pPr marL="4023360" indent="0">
              <a:buNone/>
              <a:defRPr sz="1760" b="1"/>
            </a:lvl9pPr>
          </a:lstStyle>
          <a:p>
            <a:pPr lvl="0"/>
            <a:r>
              <a:rPr lang="en-US"/>
              <a:t>Click to edit Master text styles</a:t>
            </a:r>
          </a:p>
        </p:txBody>
      </p:sp>
      <p:sp>
        <p:nvSpPr>
          <p:cNvPr id="4" name="Content Placeholder 3"/>
          <p:cNvSpPr>
            <a:spLocks noGrp="1"/>
          </p:cNvSpPr>
          <p:nvPr>
            <p:ph sz="half" idx="2"/>
          </p:nvPr>
        </p:nvSpPr>
        <p:spPr>
          <a:xfrm>
            <a:off x="502920" y="2464859"/>
            <a:ext cx="4444207" cy="4478126"/>
          </a:xfrm>
        </p:spPr>
        <p:txBody>
          <a:bodyPr/>
          <a:lstStyle>
            <a:lvl1pPr>
              <a:defRPr sz="2640"/>
            </a:lvl1pPr>
            <a:lvl2pPr>
              <a:defRPr sz="2200"/>
            </a:lvl2pPr>
            <a:lvl3pPr>
              <a:defRPr sz="1980"/>
            </a:lvl3pPr>
            <a:lvl4pPr>
              <a:defRPr sz="1760"/>
            </a:lvl4pPr>
            <a:lvl5pPr>
              <a:defRPr sz="1760"/>
            </a:lvl5pPr>
            <a:lvl6pPr>
              <a:defRPr sz="1760"/>
            </a:lvl6pPr>
            <a:lvl7pPr>
              <a:defRPr sz="1760"/>
            </a:lvl7pPr>
            <a:lvl8pPr>
              <a:defRPr sz="1760"/>
            </a:lvl8pPr>
            <a:lvl9pPr>
              <a:defRPr sz="176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109528" y="1739795"/>
            <a:ext cx="4445953" cy="725064"/>
          </a:xfrm>
        </p:spPr>
        <p:txBody>
          <a:bodyPr anchor="b"/>
          <a:lstStyle>
            <a:lvl1pPr marL="0" indent="0">
              <a:buNone/>
              <a:defRPr sz="2640" b="1"/>
            </a:lvl1pPr>
            <a:lvl2pPr marL="502920" indent="0">
              <a:buNone/>
              <a:defRPr sz="2200" b="1"/>
            </a:lvl2pPr>
            <a:lvl3pPr marL="1005840" indent="0">
              <a:buNone/>
              <a:defRPr sz="1980" b="1"/>
            </a:lvl3pPr>
            <a:lvl4pPr marL="1508760" indent="0">
              <a:buNone/>
              <a:defRPr sz="1760" b="1"/>
            </a:lvl4pPr>
            <a:lvl5pPr marL="2011680" indent="0">
              <a:buNone/>
              <a:defRPr sz="1760" b="1"/>
            </a:lvl5pPr>
            <a:lvl6pPr marL="2514600" indent="0">
              <a:buNone/>
              <a:defRPr sz="1760" b="1"/>
            </a:lvl6pPr>
            <a:lvl7pPr marL="3017520" indent="0">
              <a:buNone/>
              <a:defRPr sz="1760" b="1"/>
            </a:lvl7pPr>
            <a:lvl8pPr marL="3520440" indent="0">
              <a:buNone/>
              <a:defRPr sz="1760" b="1"/>
            </a:lvl8pPr>
            <a:lvl9pPr marL="4023360" indent="0">
              <a:buNone/>
              <a:defRPr sz="1760" b="1"/>
            </a:lvl9pPr>
          </a:lstStyle>
          <a:p>
            <a:pPr lvl="0"/>
            <a:r>
              <a:rPr lang="en-US"/>
              <a:t>Click to edit Master text styles</a:t>
            </a:r>
          </a:p>
        </p:txBody>
      </p:sp>
      <p:sp>
        <p:nvSpPr>
          <p:cNvPr id="6" name="Content Placeholder 5"/>
          <p:cNvSpPr>
            <a:spLocks noGrp="1"/>
          </p:cNvSpPr>
          <p:nvPr>
            <p:ph sz="quarter" idx="4"/>
          </p:nvPr>
        </p:nvSpPr>
        <p:spPr>
          <a:xfrm>
            <a:off x="5109528" y="2464859"/>
            <a:ext cx="4445953" cy="4478126"/>
          </a:xfrm>
        </p:spPr>
        <p:txBody>
          <a:bodyPr/>
          <a:lstStyle>
            <a:lvl1pPr>
              <a:defRPr sz="2640"/>
            </a:lvl1pPr>
            <a:lvl2pPr>
              <a:defRPr sz="2200"/>
            </a:lvl2pPr>
            <a:lvl3pPr>
              <a:defRPr sz="1980"/>
            </a:lvl3pPr>
            <a:lvl4pPr>
              <a:defRPr sz="1760"/>
            </a:lvl4pPr>
            <a:lvl5pPr>
              <a:defRPr sz="1760"/>
            </a:lvl5pPr>
            <a:lvl6pPr>
              <a:defRPr sz="1760"/>
            </a:lvl6pPr>
            <a:lvl7pPr>
              <a:defRPr sz="1760"/>
            </a:lvl7pPr>
            <a:lvl8pPr>
              <a:defRPr sz="1760"/>
            </a:lvl8pPr>
            <a:lvl9pPr>
              <a:defRPr sz="176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defTabSz="1005840">
              <a:defRPr/>
            </a:lvl1pPr>
          </a:lstStyle>
          <a:p>
            <a:fld id="{940953F8-CDC8-47A2-AD89-46C1733D58D9}" type="datetime1">
              <a:rPr lang="en-US" altLang="es-PY"/>
              <a:pPr/>
              <a:t>11/17/2016</a:t>
            </a:fld>
            <a:endParaRPr lang="en-US" altLang="es-PY"/>
          </a:p>
        </p:txBody>
      </p:sp>
      <p:sp>
        <p:nvSpPr>
          <p:cNvPr id="8" name="Footer Placeholder 4"/>
          <p:cNvSpPr>
            <a:spLocks noGrp="1"/>
          </p:cNvSpPr>
          <p:nvPr>
            <p:ph type="ftr" sz="quarter" idx="11"/>
          </p:nvPr>
        </p:nvSpPr>
        <p:spPr/>
        <p:txBody>
          <a:bodyPr/>
          <a:lstStyle>
            <a:lvl1pPr defTabSz="1005840">
              <a:defRPr/>
            </a:lvl1pPr>
          </a:lstStyle>
          <a:p>
            <a:pPr>
              <a:defRPr/>
            </a:pPr>
            <a:endParaRPr lang="en-US"/>
          </a:p>
        </p:txBody>
      </p:sp>
      <p:sp>
        <p:nvSpPr>
          <p:cNvPr id="9" name="Slide Number Placeholder 5"/>
          <p:cNvSpPr>
            <a:spLocks noGrp="1"/>
          </p:cNvSpPr>
          <p:nvPr>
            <p:ph type="sldNum" sz="quarter" idx="12"/>
          </p:nvPr>
        </p:nvSpPr>
        <p:spPr/>
        <p:txBody>
          <a:bodyPr/>
          <a:lstStyle>
            <a:lvl1pPr defTabSz="1005840">
              <a:defRPr/>
            </a:lvl1pPr>
          </a:lstStyle>
          <a:p>
            <a:fld id="{DD42D775-51BC-46D5-8529-C4A77EFBD837}" type="slidenum">
              <a:rPr lang="en-US" altLang="es-PY"/>
              <a:pPr/>
              <a:t>‹Nº›</a:t>
            </a:fld>
            <a:endParaRPr lang="en-US" altLang="es-PY"/>
          </a:p>
        </p:txBody>
      </p:sp>
    </p:spTree>
    <p:extLst>
      <p:ext uri="{BB962C8B-B14F-4D97-AF65-F5344CB8AC3E}">
        <p14:creationId xmlns:p14="http://schemas.microsoft.com/office/powerpoint/2010/main" val="21906419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defTabSz="1005840">
              <a:defRPr/>
            </a:lvl1pPr>
          </a:lstStyle>
          <a:p>
            <a:fld id="{92A3ED6C-303C-4007-B868-FDE52653A2BA}" type="datetime1">
              <a:rPr lang="en-US" altLang="es-PY"/>
              <a:pPr/>
              <a:t>11/17/2016</a:t>
            </a:fld>
            <a:endParaRPr lang="en-US" altLang="es-PY"/>
          </a:p>
        </p:txBody>
      </p:sp>
      <p:sp>
        <p:nvSpPr>
          <p:cNvPr id="4" name="Footer Placeholder 4"/>
          <p:cNvSpPr>
            <a:spLocks noGrp="1"/>
          </p:cNvSpPr>
          <p:nvPr>
            <p:ph type="ftr" sz="quarter" idx="11"/>
          </p:nvPr>
        </p:nvSpPr>
        <p:spPr/>
        <p:txBody>
          <a:bodyPr/>
          <a:lstStyle>
            <a:lvl1pPr defTabSz="1005840">
              <a:defRPr/>
            </a:lvl1pPr>
          </a:lstStyle>
          <a:p>
            <a:pPr>
              <a:defRPr/>
            </a:pPr>
            <a:endParaRPr lang="en-US"/>
          </a:p>
        </p:txBody>
      </p:sp>
      <p:sp>
        <p:nvSpPr>
          <p:cNvPr id="5" name="Slide Number Placeholder 5"/>
          <p:cNvSpPr>
            <a:spLocks noGrp="1"/>
          </p:cNvSpPr>
          <p:nvPr>
            <p:ph type="sldNum" sz="quarter" idx="12"/>
          </p:nvPr>
        </p:nvSpPr>
        <p:spPr/>
        <p:txBody>
          <a:bodyPr/>
          <a:lstStyle>
            <a:lvl1pPr defTabSz="1005840">
              <a:defRPr/>
            </a:lvl1pPr>
          </a:lstStyle>
          <a:p>
            <a:fld id="{89A8917E-DE33-42C5-8FB3-EBB1FC5BE0D5}" type="slidenum">
              <a:rPr lang="en-US" altLang="es-PY"/>
              <a:pPr/>
              <a:t>‹Nº›</a:t>
            </a:fld>
            <a:endParaRPr lang="en-US" altLang="es-PY"/>
          </a:p>
        </p:txBody>
      </p:sp>
    </p:spTree>
    <p:extLst>
      <p:ext uri="{BB962C8B-B14F-4D97-AF65-F5344CB8AC3E}">
        <p14:creationId xmlns:p14="http://schemas.microsoft.com/office/powerpoint/2010/main" val="27135075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defTabSz="1005840">
              <a:defRPr/>
            </a:lvl1pPr>
          </a:lstStyle>
          <a:p>
            <a:fld id="{9965AB47-CD84-45C4-A509-B56BAC422A1E}" type="datetime1">
              <a:rPr lang="en-US" altLang="es-PY"/>
              <a:pPr/>
              <a:t>11/17/2016</a:t>
            </a:fld>
            <a:endParaRPr lang="en-US" altLang="es-PY"/>
          </a:p>
        </p:txBody>
      </p:sp>
      <p:sp>
        <p:nvSpPr>
          <p:cNvPr id="3" name="Footer Placeholder 4"/>
          <p:cNvSpPr>
            <a:spLocks noGrp="1"/>
          </p:cNvSpPr>
          <p:nvPr>
            <p:ph type="ftr" sz="quarter" idx="11"/>
          </p:nvPr>
        </p:nvSpPr>
        <p:spPr/>
        <p:txBody>
          <a:bodyPr/>
          <a:lstStyle>
            <a:lvl1pPr defTabSz="1005840">
              <a:defRPr/>
            </a:lvl1pPr>
          </a:lstStyle>
          <a:p>
            <a:pPr>
              <a:defRPr/>
            </a:pPr>
            <a:endParaRPr lang="en-US"/>
          </a:p>
        </p:txBody>
      </p:sp>
      <p:sp>
        <p:nvSpPr>
          <p:cNvPr id="4" name="Slide Number Placeholder 5"/>
          <p:cNvSpPr>
            <a:spLocks noGrp="1"/>
          </p:cNvSpPr>
          <p:nvPr>
            <p:ph type="sldNum" sz="quarter" idx="12"/>
          </p:nvPr>
        </p:nvSpPr>
        <p:spPr/>
        <p:txBody>
          <a:bodyPr/>
          <a:lstStyle>
            <a:lvl1pPr defTabSz="1005840">
              <a:defRPr/>
            </a:lvl1pPr>
          </a:lstStyle>
          <a:p>
            <a:fld id="{7D0CCCBE-882E-4794-AD95-9D2EB7A45B8F}" type="slidenum">
              <a:rPr lang="en-US" altLang="es-PY"/>
              <a:pPr/>
              <a:t>‹Nº›</a:t>
            </a:fld>
            <a:endParaRPr lang="en-US" altLang="es-PY"/>
          </a:p>
        </p:txBody>
      </p:sp>
    </p:spTree>
    <p:extLst>
      <p:ext uri="{BB962C8B-B14F-4D97-AF65-F5344CB8AC3E}">
        <p14:creationId xmlns:p14="http://schemas.microsoft.com/office/powerpoint/2010/main" val="228753735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slideLayout" Target="../slideLayouts/slideLayout14.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91515" y="413810"/>
            <a:ext cx="8675370" cy="1502305"/>
          </a:xfrm>
          <a:prstGeom prst="rect">
            <a:avLst/>
          </a:prstGeom>
        </p:spPr>
        <p:txBody>
          <a:bodyPr vert="horz" lIns="91440" tIns="45720" rIns="91440" bIns="45720" rtlCol="0" anchor="ctr">
            <a:normAutofit/>
          </a:bodyPr>
          <a:lstStyle/>
          <a:p>
            <a:r>
              <a:rPr lang="en-US"/>
              <a:t>Click to edit Master title style</a:t>
            </a:r>
            <a:endParaRPr/>
          </a:p>
        </p:txBody>
      </p:sp>
      <p:sp>
        <p:nvSpPr>
          <p:cNvPr id="3" name="Text Placeholder 2"/>
          <p:cNvSpPr>
            <a:spLocks noGrp="1"/>
          </p:cNvSpPr>
          <p:nvPr>
            <p:ph type="body" idx="1"/>
          </p:nvPr>
        </p:nvSpPr>
        <p:spPr>
          <a:xfrm>
            <a:off x="691515" y="2069042"/>
            <a:ext cx="8675370" cy="4931516"/>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2"/>
          </p:nvPr>
        </p:nvSpPr>
        <p:spPr>
          <a:xfrm>
            <a:off x="691515" y="7203865"/>
            <a:ext cx="2263140" cy="413808"/>
          </a:xfrm>
          <a:prstGeom prst="rect">
            <a:avLst/>
          </a:prstGeom>
        </p:spPr>
        <p:txBody>
          <a:bodyPr vert="horz" lIns="91440" tIns="45720" rIns="91440" bIns="45720" rtlCol="0" anchor="ctr"/>
          <a:lstStyle>
            <a:lvl1pPr algn="l">
              <a:defRPr sz="1320">
                <a:solidFill>
                  <a:schemeClr val="tx1">
                    <a:tint val="75000"/>
                  </a:schemeClr>
                </a:solidFill>
              </a:defRPr>
            </a:lvl1pPr>
          </a:lstStyle>
          <a:p>
            <a:endParaRPr/>
          </a:p>
        </p:txBody>
      </p:sp>
      <p:sp>
        <p:nvSpPr>
          <p:cNvPr id="5" name="Footer Placeholder 4"/>
          <p:cNvSpPr>
            <a:spLocks noGrp="1"/>
          </p:cNvSpPr>
          <p:nvPr>
            <p:ph type="ftr" sz="quarter" idx="3"/>
          </p:nvPr>
        </p:nvSpPr>
        <p:spPr>
          <a:xfrm>
            <a:off x="3331845" y="7203865"/>
            <a:ext cx="3394710" cy="413808"/>
          </a:xfrm>
          <a:prstGeom prst="rect">
            <a:avLst/>
          </a:prstGeom>
        </p:spPr>
        <p:txBody>
          <a:bodyPr vert="horz" lIns="91440" tIns="45720" rIns="91440" bIns="45720" rtlCol="0" anchor="ctr"/>
          <a:lstStyle>
            <a:lvl1pPr algn="ctr">
              <a:defRPr sz="1320">
                <a:solidFill>
                  <a:schemeClr val="tx1">
                    <a:tint val="75000"/>
                  </a:schemeClr>
                </a:solidFill>
              </a:defRPr>
            </a:lvl1pPr>
          </a:lstStyle>
          <a:p>
            <a:endParaRPr/>
          </a:p>
        </p:txBody>
      </p:sp>
      <p:sp>
        <p:nvSpPr>
          <p:cNvPr id="6" name="Slide Number Placeholder 5"/>
          <p:cNvSpPr>
            <a:spLocks noGrp="1"/>
          </p:cNvSpPr>
          <p:nvPr>
            <p:ph type="sldNum" sz="quarter" idx="4"/>
          </p:nvPr>
        </p:nvSpPr>
        <p:spPr>
          <a:xfrm>
            <a:off x="7103745" y="7203865"/>
            <a:ext cx="2263140" cy="413808"/>
          </a:xfrm>
          <a:prstGeom prst="rect">
            <a:avLst/>
          </a:prstGeom>
        </p:spPr>
        <p:txBody>
          <a:bodyPr vert="horz" lIns="91440" tIns="45720" rIns="91440" bIns="45720" rtlCol="0" anchor="ctr"/>
          <a:lstStyle>
            <a:lvl1pPr algn="r">
              <a:defRPr sz="1320">
                <a:solidFill>
                  <a:schemeClr val="tx1">
                    <a:tint val="75000"/>
                  </a:schemeClr>
                </a:solidFill>
              </a:defRPr>
            </a:lvl1pPr>
          </a:lstStyle>
          <a:p>
            <a:fld id="{9F6761A3-4CAC-4C5F-AC82-8DB08D526BC2}" type="slidenum">
              <a:rPr/>
              <a:t>‹Nº›</a:t>
            </a:fld>
            <a:endParaRPr/>
          </a:p>
        </p:txBody>
      </p:sp>
      <p:sp>
        <p:nvSpPr>
          <p:cNvPr id="7" name="Rectangle 6"/>
          <p:cNvSpPr/>
          <p:nvPr userDrawn="1"/>
        </p:nvSpPr>
        <p:spPr>
          <a:xfrm>
            <a:off x="10287000" y="0"/>
            <a:ext cx="1828800" cy="776785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spcBef>
                <a:spcPts val="1200"/>
              </a:spcBef>
            </a:pPr>
            <a:r>
              <a:rPr sz="1600" dirty="0">
                <a:solidFill>
                  <a:prstClr val="white">
                    <a:lumMod val="50000"/>
                  </a:prstClr>
                </a:solidFill>
                <a:latin typeface="Calibri Light" panose="020F0302020204030204" pitchFamily="34" charset="0"/>
                <a:cs typeface="Calibri" panose="020F0502020204030204" pitchFamily="34" charset="0"/>
              </a:rPr>
              <a:t>Printing:</a:t>
            </a:r>
          </a:p>
          <a:p>
            <a:pPr lvl="0">
              <a:spcBef>
                <a:spcPts val="300"/>
              </a:spcBef>
            </a:pPr>
            <a:r>
              <a:rPr sz="1000" baseline="0" dirty="0">
                <a:solidFill>
                  <a:prstClr val="white">
                    <a:lumMod val="50000"/>
                  </a:prstClr>
                </a:solidFill>
                <a:latin typeface="Calibri Light" panose="020F0302020204030204" pitchFamily="34" charset="0"/>
                <a:cs typeface="Calibri" panose="020F0502020204030204" pitchFamily="34" charset="0"/>
              </a:rPr>
              <a:t>Your printer might not print the same way our printers do, so make sure to try a couple of test prints. If things aren’t aligning quite right, experiment with the Scale to Fit Paper setting. It’s located in the Print dialog – just click Full Page Slides to get to it.</a:t>
            </a:r>
          </a:p>
          <a:p>
            <a:pPr lvl="0">
              <a:spcBef>
                <a:spcPts val="600"/>
              </a:spcBef>
            </a:pPr>
            <a:r>
              <a:rPr sz="1000" dirty="0">
                <a:solidFill>
                  <a:prstClr val="white">
                    <a:lumMod val="50000"/>
                  </a:prstClr>
                </a:solidFill>
                <a:latin typeface="Calibri Light" panose="020F0302020204030204" pitchFamily="34" charset="0"/>
                <a:cs typeface="Calibri" panose="020F0502020204030204" pitchFamily="34" charset="0"/>
              </a:rPr>
              <a:t>And did you notice we made fold marks for you? They are really light, but if you don’t like them showing on your brochure, click View, Slide Master, and delete them before you print.</a:t>
            </a:r>
          </a:p>
          <a:p>
            <a:pPr lvl="0">
              <a:spcBef>
                <a:spcPts val="600"/>
              </a:spcBef>
            </a:pPr>
            <a:r>
              <a:rPr sz="1600" dirty="0">
                <a:solidFill>
                  <a:prstClr val="white">
                    <a:lumMod val="50000"/>
                  </a:prstClr>
                </a:solidFill>
                <a:latin typeface="Calibri Light" panose="020F0302020204030204" pitchFamily="34" charset="0"/>
                <a:cs typeface="Calibri" panose="020F0502020204030204" pitchFamily="34" charset="0"/>
              </a:rPr>
              <a:t>Customizing the Content:</a:t>
            </a:r>
          </a:p>
          <a:p>
            <a:pPr lvl="0">
              <a:spcBef>
                <a:spcPts val="600"/>
              </a:spcBef>
            </a:pPr>
            <a:r>
              <a:rPr sz="1000" dirty="0">
                <a:solidFill>
                  <a:prstClr val="white">
                    <a:lumMod val="50000"/>
                  </a:prstClr>
                </a:solidFill>
                <a:latin typeface="Calibri Light" panose="020F0302020204030204" pitchFamily="34" charset="0"/>
                <a:cs typeface="Calibri" panose="020F0502020204030204" pitchFamily="34" charset="0"/>
              </a:rPr>
              <a:t>If you need more placeholders for titles, subtitles or body text, just make a copy of what you need and drag it into place. PowerPoint’s Smart Guides will help you align it with everything else.</a:t>
            </a:r>
            <a:endParaRPr lang="en-US" sz="1000" dirty="0">
              <a:solidFill>
                <a:prstClr val="white">
                  <a:lumMod val="50000"/>
                </a:prstClr>
              </a:solidFill>
              <a:latin typeface="Calibri Light" panose="020F0302020204030204" pitchFamily="34" charset="0"/>
              <a:cs typeface="Calibri" panose="020F0502020204030204" pitchFamily="34" charset="0"/>
            </a:endParaRPr>
          </a:p>
          <a:p>
            <a:pPr lvl="0">
              <a:spcBef>
                <a:spcPts val="600"/>
              </a:spcBef>
            </a:pPr>
            <a:r>
              <a:rPr lang="en-US" sz="1000" dirty="0">
                <a:solidFill>
                  <a:prstClr val="white">
                    <a:lumMod val="50000"/>
                  </a:prstClr>
                </a:solidFill>
                <a:latin typeface="Calibri Light" panose="020F0302020204030204" pitchFamily="34" charset="0"/>
                <a:cs typeface="Calibri" panose="020F0502020204030204" pitchFamily="34" charset="0"/>
              </a:rPr>
              <a:t>By the</a:t>
            </a:r>
            <a:r>
              <a:rPr lang="en-US" sz="1000" baseline="0" dirty="0">
                <a:solidFill>
                  <a:prstClr val="white">
                    <a:lumMod val="50000"/>
                  </a:prstClr>
                </a:solidFill>
                <a:latin typeface="Calibri Light" panose="020F0302020204030204" pitchFamily="34" charset="0"/>
                <a:cs typeface="Calibri" panose="020F0502020204030204" pitchFamily="34" charset="0"/>
              </a:rPr>
              <a:t> way, if you need to move or copy the red lines, you can select them by clicking the dotted outlines.</a:t>
            </a:r>
            <a:endParaRPr lang="en-US" sz="1000" dirty="0">
              <a:solidFill>
                <a:prstClr val="white">
                  <a:lumMod val="50000"/>
                </a:prstClr>
              </a:solidFill>
              <a:latin typeface="Calibri Light" panose="020F0302020204030204" pitchFamily="34" charset="0"/>
              <a:cs typeface="Calibri" panose="020F0502020204030204" pitchFamily="34" charset="0"/>
            </a:endParaRPr>
          </a:p>
        </p:txBody>
      </p:sp>
    </p:spTree>
    <p:extLst>
      <p:ext uri="{BB962C8B-B14F-4D97-AF65-F5344CB8AC3E}">
        <p14:creationId xmlns:p14="http://schemas.microsoft.com/office/powerpoint/2010/main" val="3687281395"/>
      </p:ext>
    </p:extLst>
  </p:cSld>
  <p:clrMap bg1="lt1" tx1="dk1" bg2="lt2" tx2="dk2" accent1="accent1" accent2="accent2" accent3="accent3" accent4="accent4" accent5="accent5" accent6="accent6" hlink="hlink" folHlink="folHlink"/>
  <p:sldLayoutIdLst>
    <p:sldLayoutId id="2147483672" r:id="rId1"/>
    <p:sldLayoutId id="2147483673" r:id="rId2"/>
  </p:sldLayoutIdLst>
  <p:hf sldNum="0" hdr="0" dt="0"/>
  <p:txStyles>
    <p:titleStyle>
      <a:lvl1pPr algn="l" defTabSz="1005840" rtl="0" eaLnBrk="1" latinLnBrk="0" hangingPunct="1">
        <a:lnSpc>
          <a:spcPct val="90000"/>
        </a:lnSpc>
        <a:spcBef>
          <a:spcPct val="0"/>
        </a:spcBef>
        <a:buNone/>
        <a:defRPr sz="3200" kern="1200">
          <a:solidFill>
            <a:schemeClr val="tx1"/>
          </a:solidFill>
          <a:latin typeface="+mj-lt"/>
          <a:ea typeface="+mj-ea"/>
          <a:cs typeface="+mj-cs"/>
        </a:defRPr>
      </a:lvl1pPr>
    </p:titleStyle>
    <p:bodyStyle>
      <a:lvl1pPr marL="251460" indent="-251460" algn="l" defTabSz="1005840" rtl="0" eaLnBrk="1" latinLnBrk="0" hangingPunct="1">
        <a:lnSpc>
          <a:spcPct val="90000"/>
        </a:lnSpc>
        <a:spcBef>
          <a:spcPts val="1100"/>
        </a:spcBef>
        <a:buFont typeface="Arial" panose="020B0604020202020204" pitchFamily="34" charset="0"/>
        <a:buChar char="•"/>
        <a:defRPr sz="2000" kern="1200">
          <a:solidFill>
            <a:schemeClr val="tx1"/>
          </a:solidFill>
          <a:latin typeface="+mn-lt"/>
          <a:ea typeface="+mn-ea"/>
          <a:cs typeface="+mn-cs"/>
        </a:defRPr>
      </a:lvl1pPr>
      <a:lvl2pPr marL="754380" indent="-251460" algn="l" defTabSz="1005840" rtl="0" eaLnBrk="1" latinLnBrk="0" hangingPunct="1">
        <a:lnSpc>
          <a:spcPct val="90000"/>
        </a:lnSpc>
        <a:spcBef>
          <a:spcPts val="550"/>
        </a:spcBef>
        <a:buFont typeface="Arial" panose="020B0604020202020204" pitchFamily="34" charset="0"/>
        <a:buChar char="•"/>
        <a:defRPr sz="1800" kern="1200">
          <a:solidFill>
            <a:schemeClr val="tx1"/>
          </a:solidFill>
          <a:latin typeface="+mn-lt"/>
          <a:ea typeface="+mn-ea"/>
          <a:cs typeface="+mn-cs"/>
        </a:defRPr>
      </a:lvl2pPr>
      <a:lvl3pPr marL="1257300" indent="-251460" algn="l" defTabSz="1005840" rtl="0" eaLnBrk="1" latinLnBrk="0" hangingPunct="1">
        <a:lnSpc>
          <a:spcPct val="90000"/>
        </a:lnSpc>
        <a:spcBef>
          <a:spcPts val="550"/>
        </a:spcBef>
        <a:buFont typeface="Arial" panose="020B0604020202020204" pitchFamily="34" charset="0"/>
        <a:buChar char="•"/>
        <a:defRPr sz="1600" kern="1200">
          <a:solidFill>
            <a:schemeClr val="tx1"/>
          </a:solidFill>
          <a:latin typeface="+mn-lt"/>
          <a:ea typeface="+mn-ea"/>
          <a:cs typeface="+mn-cs"/>
        </a:defRPr>
      </a:lvl3pPr>
      <a:lvl4pPr marL="1760220" indent="-251460" algn="l" defTabSz="1005840" rtl="0" eaLnBrk="1" latinLnBrk="0" hangingPunct="1">
        <a:lnSpc>
          <a:spcPct val="90000"/>
        </a:lnSpc>
        <a:spcBef>
          <a:spcPts val="550"/>
        </a:spcBef>
        <a:buFont typeface="Arial" panose="020B0604020202020204" pitchFamily="34" charset="0"/>
        <a:buChar char="•"/>
        <a:defRPr sz="1400" kern="1200">
          <a:solidFill>
            <a:schemeClr val="tx1"/>
          </a:solidFill>
          <a:latin typeface="+mn-lt"/>
          <a:ea typeface="+mn-ea"/>
          <a:cs typeface="+mn-cs"/>
        </a:defRPr>
      </a:lvl4pPr>
      <a:lvl5pPr marL="2263140" indent="-251460" algn="l" defTabSz="1005840" rtl="0" eaLnBrk="1" latinLnBrk="0" hangingPunct="1">
        <a:lnSpc>
          <a:spcPct val="90000"/>
        </a:lnSpc>
        <a:spcBef>
          <a:spcPts val="550"/>
        </a:spcBef>
        <a:buFont typeface="Arial" panose="020B0604020202020204" pitchFamily="34" charset="0"/>
        <a:buChar char="•"/>
        <a:defRPr sz="1400" kern="1200">
          <a:solidFill>
            <a:schemeClr val="tx1"/>
          </a:solidFill>
          <a:latin typeface="+mn-lt"/>
          <a:ea typeface="+mn-ea"/>
          <a:cs typeface="+mn-cs"/>
        </a:defRPr>
      </a:lvl5pPr>
      <a:lvl6pPr marL="276606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6pPr>
      <a:lvl7pPr marL="326898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7pPr>
      <a:lvl8pPr marL="377190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8pPr>
      <a:lvl9pPr marL="427482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9pPr>
    </p:bodyStyle>
    <p:otherStyle>
      <a:defPPr>
        <a:defRPr/>
      </a:defPPr>
      <a:lvl1pPr marL="0" algn="l" defTabSz="1005840" rtl="0" eaLnBrk="1" latinLnBrk="0" hangingPunct="1">
        <a:defRPr sz="1980" kern="1200">
          <a:solidFill>
            <a:schemeClr val="tx1"/>
          </a:solidFill>
          <a:latin typeface="+mn-lt"/>
          <a:ea typeface="+mn-ea"/>
          <a:cs typeface="+mn-cs"/>
        </a:defRPr>
      </a:lvl1pPr>
      <a:lvl2pPr marL="502920" algn="l" defTabSz="1005840" rtl="0" eaLnBrk="1" latinLnBrk="0" hangingPunct="1">
        <a:defRPr sz="1980" kern="1200">
          <a:solidFill>
            <a:schemeClr val="tx1"/>
          </a:solidFill>
          <a:latin typeface="+mn-lt"/>
          <a:ea typeface="+mn-ea"/>
          <a:cs typeface="+mn-cs"/>
        </a:defRPr>
      </a:lvl2pPr>
      <a:lvl3pPr marL="1005840" algn="l" defTabSz="1005840" rtl="0" eaLnBrk="1" latinLnBrk="0" hangingPunct="1">
        <a:defRPr sz="1980" kern="1200">
          <a:solidFill>
            <a:schemeClr val="tx1"/>
          </a:solidFill>
          <a:latin typeface="+mn-lt"/>
          <a:ea typeface="+mn-ea"/>
          <a:cs typeface="+mn-cs"/>
        </a:defRPr>
      </a:lvl3pPr>
      <a:lvl4pPr marL="1508760" algn="l" defTabSz="1005840" rtl="0" eaLnBrk="1" latinLnBrk="0" hangingPunct="1">
        <a:defRPr sz="1980" kern="1200">
          <a:solidFill>
            <a:schemeClr val="tx1"/>
          </a:solidFill>
          <a:latin typeface="+mn-lt"/>
          <a:ea typeface="+mn-ea"/>
          <a:cs typeface="+mn-cs"/>
        </a:defRPr>
      </a:lvl4pPr>
      <a:lvl5pPr marL="2011680" algn="l" defTabSz="1005840" rtl="0" eaLnBrk="1" latinLnBrk="0" hangingPunct="1">
        <a:defRPr sz="1980" kern="1200">
          <a:solidFill>
            <a:schemeClr val="tx1"/>
          </a:solidFill>
          <a:latin typeface="+mn-lt"/>
          <a:ea typeface="+mn-ea"/>
          <a:cs typeface="+mn-cs"/>
        </a:defRPr>
      </a:lvl5pPr>
      <a:lvl6pPr marL="2514600" algn="l" defTabSz="1005840" rtl="0" eaLnBrk="1" latinLnBrk="0" hangingPunct="1">
        <a:defRPr sz="1980" kern="1200">
          <a:solidFill>
            <a:schemeClr val="tx1"/>
          </a:solidFill>
          <a:latin typeface="+mn-lt"/>
          <a:ea typeface="+mn-ea"/>
          <a:cs typeface="+mn-cs"/>
        </a:defRPr>
      </a:lvl6pPr>
      <a:lvl7pPr marL="3017520" algn="l" defTabSz="1005840" rtl="0" eaLnBrk="1" latinLnBrk="0" hangingPunct="1">
        <a:defRPr sz="1980" kern="1200">
          <a:solidFill>
            <a:schemeClr val="tx1"/>
          </a:solidFill>
          <a:latin typeface="+mn-lt"/>
          <a:ea typeface="+mn-ea"/>
          <a:cs typeface="+mn-cs"/>
        </a:defRPr>
      </a:lvl7pPr>
      <a:lvl8pPr marL="3520440" algn="l" defTabSz="1005840" rtl="0" eaLnBrk="1" latinLnBrk="0" hangingPunct="1">
        <a:defRPr sz="1980" kern="1200">
          <a:solidFill>
            <a:schemeClr val="tx1"/>
          </a:solidFill>
          <a:latin typeface="+mn-lt"/>
          <a:ea typeface="+mn-ea"/>
          <a:cs typeface="+mn-cs"/>
        </a:defRPr>
      </a:lvl8pPr>
      <a:lvl9pPr marL="4023360" algn="l" defTabSz="1005840" rtl="0" eaLnBrk="1" latinLnBrk="0" hangingPunct="1">
        <a:defRPr sz="198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682" name="Title Placeholder 1"/>
          <p:cNvSpPr>
            <a:spLocks noGrp="1"/>
          </p:cNvSpPr>
          <p:nvPr>
            <p:ph type="title"/>
          </p:nvPr>
        </p:nvSpPr>
        <p:spPr bwMode="auto">
          <a:xfrm>
            <a:off x="502920" y="311256"/>
            <a:ext cx="905256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s-PY"/>
              <a:t>Click to edit Master title style</a:t>
            </a:r>
          </a:p>
        </p:txBody>
      </p:sp>
      <p:sp>
        <p:nvSpPr>
          <p:cNvPr id="71683" name="Text Placeholder 2"/>
          <p:cNvSpPr>
            <a:spLocks noGrp="1"/>
          </p:cNvSpPr>
          <p:nvPr>
            <p:ph type="body" idx="1"/>
          </p:nvPr>
        </p:nvSpPr>
        <p:spPr bwMode="auto">
          <a:xfrm>
            <a:off x="502920" y="1813560"/>
            <a:ext cx="9052560" cy="512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s-PY"/>
              <a:t>Click to edit Master text styles</a:t>
            </a:r>
          </a:p>
          <a:p>
            <a:pPr lvl="1"/>
            <a:r>
              <a:rPr lang="en-US" altLang="es-PY"/>
              <a:t>Second level</a:t>
            </a:r>
          </a:p>
          <a:p>
            <a:pPr lvl="2"/>
            <a:r>
              <a:rPr lang="en-US" altLang="es-PY"/>
              <a:t>Third level</a:t>
            </a:r>
          </a:p>
          <a:p>
            <a:pPr lvl="3"/>
            <a:r>
              <a:rPr lang="en-US" altLang="es-PY"/>
              <a:t>Fourth level</a:t>
            </a:r>
          </a:p>
          <a:p>
            <a:pPr lvl="4"/>
            <a:r>
              <a:rPr lang="en-US" altLang="es-PY"/>
              <a:t>Fifth level</a:t>
            </a:r>
          </a:p>
        </p:txBody>
      </p:sp>
      <p:sp>
        <p:nvSpPr>
          <p:cNvPr id="4" name="Date Placeholder 3"/>
          <p:cNvSpPr>
            <a:spLocks noGrp="1"/>
          </p:cNvSpPr>
          <p:nvPr>
            <p:ph type="dt" sz="half" idx="2"/>
          </p:nvPr>
        </p:nvSpPr>
        <p:spPr>
          <a:xfrm>
            <a:off x="502920" y="7203864"/>
            <a:ext cx="2346960" cy="413808"/>
          </a:xfrm>
          <a:prstGeom prst="rect">
            <a:avLst/>
          </a:prstGeom>
        </p:spPr>
        <p:txBody>
          <a:bodyPr vert="horz" wrap="square" lIns="91440" tIns="45720" rIns="91440" bIns="45720" numCol="1" anchor="ctr" anchorCtr="0" compatLnSpc="1">
            <a:prstTxWarp prst="textNoShape">
              <a:avLst/>
            </a:prstTxWarp>
          </a:bodyPr>
          <a:lstStyle>
            <a:lvl1pPr defTabSz="502920">
              <a:defRPr sz="1320">
                <a:solidFill>
                  <a:srgbClr val="898989"/>
                </a:solidFill>
                <a:latin typeface="Calibri" panose="020F0502020204030204" pitchFamily="34" charset="0"/>
                <a:cs typeface="Arial" panose="020B0604020202020204" pitchFamily="34" charset="0"/>
              </a:defRPr>
            </a:lvl1pPr>
          </a:lstStyle>
          <a:p>
            <a:fld id="{D7E20B07-B66B-45C7-AA7C-D03D6037D203}" type="datetime1">
              <a:rPr lang="en-US" altLang="es-PY"/>
              <a:pPr/>
              <a:t>11/17/2016</a:t>
            </a:fld>
            <a:endParaRPr lang="en-US" altLang="es-PY"/>
          </a:p>
        </p:txBody>
      </p:sp>
      <p:sp>
        <p:nvSpPr>
          <p:cNvPr id="5" name="Footer Placeholder 4"/>
          <p:cNvSpPr>
            <a:spLocks noGrp="1"/>
          </p:cNvSpPr>
          <p:nvPr>
            <p:ph type="ftr" sz="quarter" idx="3"/>
          </p:nvPr>
        </p:nvSpPr>
        <p:spPr>
          <a:xfrm>
            <a:off x="3436620" y="7203864"/>
            <a:ext cx="3185160" cy="413808"/>
          </a:xfrm>
          <a:prstGeom prst="rect">
            <a:avLst/>
          </a:prstGeom>
        </p:spPr>
        <p:txBody>
          <a:bodyPr vert="horz" lIns="91440" tIns="45720" rIns="91440" bIns="45720" rtlCol="0" anchor="ctr"/>
          <a:lstStyle>
            <a:lvl1pPr algn="ctr" defTabSz="502920" fontAlgn="auto">
              <a:spcBef>
                <a:spcPts val="0"/>
              </a:spcBef>
              <a:spcAft>
                <a:spcPts val="0"/>
              </a:spcAft>
              <a:defRPr sz="1320">
                <a:solidFill>
                  <a:prstClr val="black">
                    <a:tint val="75000"/>
                  </a:prstClr>
                </a:solidFill>
                <a:latin typeface="+mn-lt"/>
                <a:ea typeface="+mn-ea"/>
                <a:cs typeface="+mn-cs"/>
              </a:defRPr>
            </a:lvl1pPr>
          </a:lstStyle>
          <a:p>
            <a:pPr>
              <a:defRPr/>
            </a:pPr>
            <a:endParaRPr lang="en-US"/>
          </a:p>
        </p:txBody>
      </p:sp>
      <p:sp>
        <p:nvSpPr>
          <p:cNvPr id="6" name="Slide Number Placeholder 5"/>
          <p:cNvSpPr>
            <a:spLocks noGrp="1"/>
          </p:cNvSpPr>
          <p:nvPr>
            <p:ph type="sldNum" sz="quarter" idx="4"/>
          </p:nvPr>
        </p:nvSpPr>
        <p:spPr>
          <a:xfrm>
            <a:off x="7208520" y="7203864"/>
            <a:ext cx="2346960" cy="413808"/>
          </a:xfrm>
          <a:prstGeom prst="rect">
            <a:avLst/>
          </a:prstGeom>
        </p:spPr>
        <p:txBody>
          <a:bodyPr vert="horz" wrap="square" lIns="91440" tIns="45720" rIns="91440" bIns="45720" numCol="1" anchor="ctr" anchorCtr="0" compatLnSpc="1">
            <a:prstTxWarp prst="textNoShape">
              <a:avLst/>
            </a:prstTxWarp>
          </a:bodyPr>
          <a:lstStyle>
            <a:lvl1pPr algn="r" defTabSz="502920">
              <a:defRPr sz="1320">
                <a:solidFill>
                  <a:srgbClr val="898989"/>
                </a:solidFill>
                <a:latin typeface="Calibri" panose="020F0502020204030204" pitchFamily="34" charset="0"/>
                <a:cs typeface="Arial" panose="020B0604020202020204" pitchFamily="34" charset="0"/>
              </a:defRPr>
            </a:lvl1pPr>
          </a:lstStyle>
          <a:p>
            <a:fld id="{B592FD2E-DEFA-41D9-B2E7-0F9BBC8B9D74}" type="slidenum">
              <a:rPr lang="en-US" altLang="es-PY"/>
              <a:pPr/>
              <a:t>‹Nº›</a:t>
            </a:fld>
            <a:endParaRPr lang="en-US" altLang="es-PY"/>
          </a:p>
        </p:txBody>
      </p:sp>
    </p:spTree>
    <p:extLst>
      <p:ext uri="{BB962C8B-B14F-4D97-AF65-F5344CB8AC3E}">
        <p14:creationId xmlns:p14="http://schemas.microsoft.com/office/powerpoint/2010/main" val="2661594539"/>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687" r:id="rId13"/>
  </p:sldLayoutIdLst>
  <p:txStyles>
    <p:titleStyle>
      <a:lvl1pPr algn="ctr" defTabSz="502920" rtl="0" eaLnBrk="0" fontAlgn="base" hangingPunct="0">
        <a:spcBef>
          <a:spcPct val="0"/>
        </a:spcBef>
        <a:spcAft>
          <a:spcPct val="0"/>
        </a:spcAft>
        <a:defRPr sz="4840" kern="1200">
          <a:solidFill>
            <a:schemeClr val="tx1"/>
          </a:solidFill>
          <a:latin typeface="+mj-lt"/>
          <a:ea typeface="MS PGothic" panose="020B0600070205080204" pitchFamily="34" charset="-128"/>
          <a:cs typeface="ＭＳ Ｐゴシック" charset="-128"/>
        </a:defRPr>
      </a:lvl1pPr>
      <a:lvl2pPr algn="ctr" defTabSz="502920" rtl="0" eaLnBrk="0" fontAlgn="base" hangingPunct="0">
        <a:spcBef>
          <a:spcPct val="0"/>
        </a:spcBef>
        <a:spcAft>
          <a:spcPct val="0"/>
        </a:spcAft>
        <a:defRPr sz="4840">
          <a:solidFill>
            <a:schemeClr val="tx1"/>
          </a:solidFill>
          <a:latin typeface="Calibri" charset="0"/>
          <a:ea typeface="MS PGothic" panose="020B0600070205080204" pitchFamily="34" charset="-128"/>
          <a:cs typeface="ＭＳ Ｐゴシック" charset="-128"/>
        </a:defRPr>
      </a:lvl2pPr>
      <a:lvl3pPr algn="ctr" defTabSz="502920" rtl="0" eaLnBrk="0" fontAlgn="base" hangingPunct="0">
        <a:spcBef>
          <a:spcPct val="0"/>
        </a:spcBef>
        <a:spcAft>
          <a:spcPct val="0"/>
        </a:spcAft>
        <a:defRPr sz="4840">
          <a:solidFill>
            <a:schemeClr val="tx1"/>
          </a:solidFill>
          <a:latin typeface="Calibri" charset="0"/>
          <a:ea typeface="MS PGothic" panose="020B0600070205080204" pitchFamily="34" charset="-128"/>
          <a:cs typeface="ＭＳ Ｐゴシック" charset="-128"/>
        </a:defRPr>
      </a:lvl3pPr>
      <a:lvl4pPr algn="ctr" defTabSz="502920" rtl="0" eaLnBrk="0" fontAlgn="base" hangingPunct="0">
        <a:spcBef>
          <a:spcPct val="0"/>
        </a:spcBef>
        <a:spcAft>
          <a:spcPct val="0"/>
        </a:spcAft>
        <a:defRPr sz="4840">
          <a:solidFill>
            <a:schemeClr val="tx1"/>
          </a:solidFill>
          <a:latin typeface="Calibri" charset="0"/>
          <a:ea typeface="MS PGothic" panose="020B0600070205080204" pitchFamily="34" charset="-128"/>
          <a:cs typeface="ＭＳ Ｐゴシック" charset="-128"/>
        </a:defRPr>
      </a:lvl4pPr>
      <a:lvl5pPr algn="ctr" defTabSz="502920" rtl="0" eaLnBrk="0" fontAlgn="base" hangingPunct="0">
        <a:spcBef>
          <a:spcPct val="0"/>
        </a:spcBef>
        <a:spcAft>
          <a:spcPct val="0"/>
        </a:spcAft>
        <a:defRPr sz="4840">
          <a:solidFill>
            <a:schemeClr val="tx1"/>
          </a:solidFill>
          <a:latin typeface="Calibri" charset="0"/>
          <a:ea typeface="MS PGothic" panose="020B0600070205080204" pitchFamily="34" charset="-128"/>
          <a:cs typeface="ＭＳ Ｐゴシック" charset="-128"/>
        </a:defRPr>
      </a:lvl5pPr>
      <a:lvl6pPr marL="502920" algn="ctr" defTabSz="502920" rtl="0" fontAlgn="base">
        <a:spcBef>
          <a:spcPct val="0"/>
        </a:spcBef>
        <a:spcAft>
          <a:spcPct val="0"/>
        </a:spcAft>
        <a:defRPr sz="4840">
          <a:solidFill>
            <a:schemeClr val="tx1"/>
          </a:solidFill>
          <a:latin typeface="Calibri" charset="0"/>
          <a:ea typeface="ＭＳ Ｐゴシック" charset="-128"/>
          <a:cs typeface="ＭＳ Ｐゴシック" charset="-128"/>
        </a:defRPr>
      </a:lvl6pPr>
      <a:lvl7pPr marL="1005840" algn="ctr" defTabSz="502920" rtl="0" fontAlgn="base">
        <a:spcBef>
          <a:spcPct val="0"/>
        </a:spcBef>
        <a:spcAft>
          <a:spcPct val="0"/>
        </a:spcAft>
        <a:defRPr sz="4840">
          <a:solidFill>
            <a:schemeClr val="tx1"/>
          </a:solidFill>
          <a:latin typeface="Calibri" charset="0"/>
          <a:ea typeface="ＭＳ Ｐゴシック" charset="-128"/>
          <a:cs typeface="ＭＳ Ｐゴシック" charset="-128"/>
        </a:defRPr>
      </a:lvl7pPr>
      <a:lvl8pPr marL="1508760" algn="ctr" defTabSz="502920" rtl="0" fontAlgn="base">
        <a:spcBef>
          <a:spcPct val="0"/>
        </a:spcBef>
        <a:spcAft>
          <a:spcPct val="0"/>
        </a:spcAft>
        <a:defRPr sz="4840">
          <a:solidFill>
            <a:schemeClr val="tx1"/>
          </a:solidFill>
          <a:latin typeface="Calibri" charset="0"/>
          <a:ea typeface="ＭＳ Ｐゴシック" charset="-128"/>
          <a:cs typeface="ＭＳ Ｐゴシック" charset="-128"/>
        </a:defRPr>
      </a:lvl8pPr>
      <a:lvl9pPr marL="2011680" algn="ctr" defTabSz="502920" rtl="0" fontAlgn="base">
        <a:spcBef>
          <a:spcPct val="0"/>
        </a:spcBef>
        <a:spcAft>
          <a:spcPct val="0"/>
        </a:spcAft>
        <a:defRPr sz="4840">
          <a:solidFill>
            <a:schemeClr val="tx1"/>
          </a:solidFill>
          <a:latin typeface="Calibri" charset="0"/>
          <a:ea typeface="ＭＳ Ｐゴシック" charset="-128"/>
          <a:cs typeface="ＭＳ Ｐゴシック" charset="-128"/>
        </a:defRPr>
      </a:lvl9pPr>
    </p:titleStyle>
    <p:bodyStyle>
      <a:lvl1pPr marL="377190" indent="-377190" algn="l" defTabSz="502920" rtl="0" eaLnBrk="0" fontAlgn="base" hangingPunct="0">
        <a:spcBef>
          <a:spcPct val="20000"/>
        </a:spcBef>
        <a:spcAft>
          <a:spcPct val="0"/>
        </a:spcAft>
        <a:buFont typeface="Arial" panose="020B0604020202020204" pitchFamily="34" charset="0"/>
        <a:buChar char="•"/>
        <a:defRPr sz="3520" kern="1200">
          <a:solidFill>
            <a:schemeClr val="tx1"/>
          </a:solidFill>
          <a:latin typeface="+mn-lt"/>
          <a:ea typeface="MS PGothic" panose="020B0600070205080204" pitchFamily="34" charset="-128"/>
          <a:cs typeface="ＭＳ Ｐゴシック" charset="-128"/>
        </a:defRPr>
      </a:lvl1pPr>
      <a:lvl2pPr marL="817245" indent="-314325" algn="l" defTabSz="502920" rtl="0" eaLnBrk="0" fontAlgn="base" hangingPunct="0">
        <a:spcBef>
          <a:spcPct val="20000"/>
        </a:spcBef>
        <a:spcAft>
          <a:spcPct val="0"/>
        </a:spcAft>
        <a:buFont typeface="Arial" panose="020B0604020202020204" pitchFamily="34" charset="0"/>
        <a:buChar char="–"/>
        <a:defRPr sz="3080" kern="1200">
          <a:solidFill>
            <a:schemeClr val="tx1"/>
          </a:solidFill>
          <a:latin typeface="+mn-lt"/>
          <a:ea typeface="MS PGothic" panose="020B0600070205080204" pitchFamily="34" charset="-128"/>
          <a:cs typeface="+mn-cs"/>
        </a:defRPr>
      </a:lvl2pPr>
      <a:lvl3pPr marL="1257300" indent="-251460" algn="l" defTabSz="502920" rtl="0" eaLnBrk="0" fontAlgn="base" hangingPunct="0">
        <a:spcBef>
          <a:spcPct val="20000"/>
        </a:spcBef>
        <a:spcAft>
          <a:spcPct val="0"/>
        </a:spcAft>
        <a:buFont typeface="Arial" panose="020B0604020202020204" pitchFamily="34" charset="0"/>
        <a:buChar char="•"/>
        <a:defRPr sz="2640" kern="1200">
          <a:solidFill>
            <a:schemeClr val="tx1"/>
          </a:solidFill>
          <a:latin typeface="+mn-lt"/>
          <a:ea typeface="MS PGothic" panose="020B0600070205080204" pitchFamily="34" charset="-128"/>
          <a:cs typeface="+mn-cs"/>
        </a:defRPr>
      </a:lvl3pPr>
      <a:lvl4pPr marL="1760220" indent="-251460" algn="l" defTabSz="502920" rtl="0" eaLnBrk="0" fontAlgn="base" hangingPunct="0">
        <a:spcBef>
          <a:spcPct val="20000"/>
        </a:spcBef>
        <a:spcAft>
          <a:spcPct val="0"/>
        </a:spcAft>
        <a:buFont typeface="Arial" panose="020B0604020202020204" pitchFamily="34" charset="0"/>
        <a:buChar char="–"/>
        <a:defRPr sz="2200" kern="1200">
          <a:solidFill>
            <a:schemeClr val="tx1"/>
          </a:solidFill>
          <a:latin typeface="+mn-lt"/>
          <a:ea typeface="MS PGothic" panose="020B0600070205080204" pitchFamily="34" charset="-128"/>
          <a:cs typeface="+mn-cs"/>
        </a:defRPr>
      </a:lvl4pPr>
      <a:lvl5pPr marL="2263140" indent="-251460" algn="l" defTabSz="502920" rtl="0" eaLnBrk="0" fontAlgn="base" hangingPunct="0">
        <a:spcBef>
          <a:spcPct val="20000"/>
        </a:spcBef>
        <a:spcAft>
          <a:spcPct val="0"/>
        </a:spcAft>
        <a:buFont typeface="Arial" panose="020B0604020202020204" pitchFamily="34" charset="0"/>
        <a:buChar char="»"/>
        <a:defRPr sz="2200" kern="1200">
          <a:solidFill>
            <a:schemeClr val="tx1"/>
          </a:solidFill>
          <a:latin typeface="+mn-lt"/>
          <a:ea typeface="MS PGothic" panose="020B0600070205080204" pitchFamily="34" charset="-128"/>
          <a:cs typeface="+mn-cs"/>
        </a:defRPr>
      </a:lvl5pPr>
      <a:lvl6pPr marL="2766060" indent="-251460" algn="l" defTabSz="502920" rtl="0" eaLnBrk="1" latinLnBrk="0" hangingPunct="1">
        <a:spcBef>
          <a:spcPct val="20000"/>
        </a:spcBef>
        <a:buFont typeface="Arial"/>
        <a:buChar char="•"/>
        <a:defRPr sz="2200" kern="1200">
          <a:solidFill>
            <a:schemeClr val="tx1"/>
          </a:solidFill>
          <a:latin typeface="+mn-lt"/>
          <a:ea typeface="+mn-ea"/>
          <a:cs typeface="+mn-cs"/>
        </a:defRPr>
      </a:lvl6pPr>
      <a:lvl7pPr marL="3268980" indent="-251460" algn="l" defTabSz="502920" rtl="0" eaLnBrk="1" latinLnBrk="0" hangingPunct="1">
        <a:spcBef>
          <a:spcPct val="20000"/>
        </a:spcBef>
        <a:buFont typeface="Arial"/>
        <a:buChar char="•"/>
        <a:defRPr sz="2200" kern="1200">
          <a:solidFill>
            <a:schemeClr val="tx1"/>
          </a:solidFill>
          <a:latin typeface="+mn-lt"/>
          <a:ea typeface="+mn-ea"/>
          <a:cs typeface="+mn-cs"/>
        </a:defRPr>
      </a:lvl7pPr>
      <a:lvl8pPr marL="3771900" indent="-251460" algn="l" defTabSz="502920" rtl="0" eaLnBrk="1" latinLnBrk="0" hangingPunct="1">
        <a:spcBef>
          <a:spcPct val="20000"/>
        </a:spcBef>
        <a:buFont typeface="Arial"/>
        <a:buChar char="•"/>
        <a:defRPr sz="2200" kern="1200">
          <a:solidFill>
            <a:schemeClr val="tx1"/>
          </a:solidFill>
          <a:latin typeface="+mn-lt"/>
          <a:ea typeface="+mn-ea"/>
          <a:cs typeface="+mn-cs"/>
        </a:defRPr>
      </a:lvl8pPr>
      <a:lvl9pPr marL="4274820" indent="-251460" algn="l" defTabSz="502920" rtl="0" eaLnBrk="1" latinLnBrk="0" hangingPunct="1">
        <a:spcBef>
          <a:spcPct val="20000"/>
        </a:spcBef>
        <a:buFont typeface="Arial"/>
        <a:buChar char="•"/>
        <a:defRPr sz="2200" kern="1200">
          <a:solidFill>
            <a:schemeClr val="tx1"/>
          </a:solidFill>
          <a:latin typeface="+mn-lt"/>
          <a:ea typeface="+mn-ea"/>
          <a:cs typeface="+mn-cs"/>
        </a:defRPr>
      </a:lvl9pPr>
    </p:bodyStyle>
    <p:otherStyle>
      <a:defPPr>
        <a:defRPr lang="en-US"/>
      </a:defPPr>
      <a:lvl1pPr marL="0" algn="l" defTabSz="502920" rtl="0" eaLnBrk="1" latinLnBrk="0" hangingPunct="1">
        <a:defRPr sz="1980" kern="1200">
          <a:solidFill>
            <a:schemeClr val="tx1"/>
          </a:solidFill>
          <a:latin typeface="+mn-lt"/>
          <a:ea typeface="+mn-ea"/>
          <a:cs typeface="+mn-cs"/>
        </a:defRPr>
      </a:lvl1pPr>
      <a:lvl2pPr marL="502920" algn="l" defTabSz="502920" rtl="0" eaLnBrk="1" latinLnBrk="0" hangingPunct="1">
        <a:defRPr sz="1980" kern="1200">
          <a:solidFill>
            <a:schemeClr val="tx1"/>
          </a:solidFill>
          <a:latin typeface="+mn-lt"/>
          <a:ea typeface="+mn-ea"/>
          <a:cs typeface="+mn-cs"/>
        </a:defRPr>
      </a:lvl2pPr>
      <a:lvl3pPr marL="1005840" algn="l" defTabSz="502920" rtl="0" eaLnBrk="1" latinLnBrk="0" hangingPunct="1">
        <a:defRPr sz="1980" kern="1200">
          <a:solidFill>
            <a:schemeClr val="tx1"/>
          </a:solidFill>
          <a:latin typeface="+mn-lt"/>
          <a:ea typeface="+mn-ea"/>
          <a:cs typeface="+mn-cs"/>
        </a:defRPr>
      </a:lvl3pPr>
      <a:lvl4pPr marL="1508760" algn="l" defTabSz="502920" rtl="0" eaLnBrk="1" latinLnBrk="0" hangingPunct="1">
        <a:defRPr sz="1980" kern="1200">
          <a:solidFill>
            <a:schemeClr val="tx1"/>
          </a:solidFill>
          <a:latin typeface="+mn-lt"/>
          <a:ea typeface="+mn-ea"/>
          <a:cs typeface="+mn-cs"/>
        </a:defRPr>
      </a:lvl4pPr>
      <a:lvl5pPr marL="2011680" algn="l" defTabSz="502920" rtl="0" eaLnBrk="1" latinLnBrk="0" hangingPunct="1">
        <a:defRPr sz="1980" kern="1200">
          <a:solidFill>
            <a:schemeClr val="tx1"/>
          </a:solidFill>
          <a:latin typeface="+mn-lt"/>
          <a:ea typeface="+mn-ea"/>
          <a:cs typeface="+mn-cs"/>
        </a:defRPr>
      </a:lvl5pPr>
      <a:lvl6pPr marL="2514600" algn="l" defTabSz="502920" rtl="0" eaLnBrk="1" latinLnBrk="0" hangingPunct="1">
        <a:defRPr sz="1980" kern="1200">
          <a:solidFill>
            <a:schemeClr val="tx1"/>
          </a:solidFill>
          <a:latin typeface="+mn-lt"/>
          <a:ea typeface="+mn-ea"/>
          <a:cs typeface="+mn-cs"/>
        </a:defRPr>
      </a:lvl6pPr>
      <a:lvl7pPr marL="3017520" algn="l" defTabSz="502920" rtl="0" eaLnBrk="1" latinLnBrk="0" hangingPunct="1">
        <a:defRPr sz="1980" kern="1200">
          <a:solidFill>
            <a:schemeClr val="tx1"/>
          </a:solidFill>
          <a:latin typeface="+mn-lt"/>
          <a:ea typeface="+mn-ea"/>
          <a:cs typeface="+mn-cs"/>
        </a:defRPr>
      </a:lvl7pPr>
      <a:lvl8pPr marL="3520440" algn="l" defTabSz="502920" rtl="0" eaLnBrk="1" latinLnBrk="0" hangingPunct="1">
        <a:defRPr sz="1980" kern="1200">
          <a:solidFill>
            <a:schemeClr val="tx1"/>
          </a:solidFill>
          <a:latin typeface="+mn-lt"/>
          <a:ea typeface="+mn-ea"/>
          <a:cs typeface="+mn-cs"/>
        </a:defRPr>
      </a:lvl8pPr>
      <a:lvl9pPr marL="4023360" algn="l" defTabSz="502920" rtl="0" eaLnBrk="1" latinLnBrk="0" hangingPunct="1">
        <a:defRPr sz="198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19.jpe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9.jpe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19.jpe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6.pn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6.pn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6.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7"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6.png"/><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6.png"/><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6.png"/><Relationship Id="rId2" Type="http://schemas.openxmlformats.org/officeDocument/2006/relationships/notesSlide" Target="../notesSlides/notesSlide28.xml"/><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6.png"/><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34.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30.png"/><Relationship Id="rId7" Type="http://schemas.openxmlformats.org/officeDocument/2006/relationships/image" Target="../media/image29.png"/><Relationship Id="rId2" Type="http://schemas.openxmlformats.org/officeDocument/2006/relationships/notesSlide" Target="../notesSlides/notesSlide30.xml"/><Relationship Id="rId1"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image" Target="../media/image26.png"/><Relationship Id="rId4" Type="http://schemas.openxmlformats.org/officeDocument/2006/relationships/image" Target="../media/image25.png"/></Relationships>
</file>

<file path=ppt/slides/_rels/slide35.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7.png"/><Relationship Id="rId7" Type="http://schemas.openxmlformats.org/officeDocument/2006/relationships/image" Target="../media/image29.png"/><Relationship Id="rId2" Type="http://schemas.openxmlformats.org/officeDocument/2006/relationships/notesSlide" Target="../notesSlides/notesSlide31.xml"/><Relationship Id="rId1"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image" Target="../media/image26.png"/><Relationship Id="rId4" Type="http://schemas.openxmlformats.org/officeDocument/2006/relationships/image" Target="../media/image25.png"/></Relationships>
</file>

<file path=ppt/slides/_rels/slide36.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7.png"/><Relationship Id="rId7" Type="http://schemas.openxmlformats.org/officeDocument/2006/relationships/image" Target="../media/image29.png"/><Relationship Id="rId2" Type="http://schemas.openxmlformats.org/officeDocument/2006/relationships/notesSlide" Target="../notesSlides/notesSlide32.xml"/><Relationship Id="rId1"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image" Target="../media/image26.png"/><Relationship Id="rId4" Type="http://schemas.openxmlformats.org/officeDocument/2006/relationships/image" Target="../media/image25.png"/></Relationships>
</file>

<file path=ppt/slides/_rels/slide37.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7.png"/><Relationship Id="rId7" Type="http://schemas.openxmlformats.org/officeDocument/2006/relationships/image" Target="../media/image29.png"/><Relationship Id="rId2" Type="http://schemas.openxmlformats.org/officeDocument/2006/relationships/notesSlide" Target="../notesSlides/notesSlide33.xml"/><Relationship Id="rId1"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image" Target="../media/image26.png"/><Relationship Id="rId4" Type="http://schemas.openxmlformats.org/officeDocument/2006/relationships/image" Target="../media/image25.png"/></Relationships>
</file>

<file path=ppt/slides/_rels/slide38.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7.png"/><Relationship Id="rId7" Type="http://schemas.openxmlformats.org/officeDocument/2006/relationships/image" Target="../media/image29.png"/><Relationship Id="rId2" Type="http://schemas.openxmlformats.org/officeDocument/2006/relationships/notesSlide" Target="../notesSlides/notesSlide34.xml"/><Relationship Id="rId1"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image" Target="../media/image26.png"/><Relationship Id="rId4" Type="http://schemas.openxmlformats.org/officeDocument/2006/relationships/image" Target="../media/image25.png"/></Relationships>
</file>

<file path=ppt/slides/_rels/slide39.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7.png"/><Relationship Id="rId7" Type="http://schemas.openxmlformats.org/officeDocument/2006/relationships/image" Target="../media/image29.png"/><Relationship Id="rId2" Type="http://schemas.openxmlformats.org/officeDocument/2006/relationships/notesSlide" Target="../notesSlides/notesSlide35.xml"/><Relationship Id="rId1"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image" Target="../media/image26.png"/><Relationship Id="rId4" Type="http://schemas.openxmlformats.org/officeDocument/2006/relationships/image" Target="../media/image25.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25.png"/><Relationship Id="rId2" Type="http://schemas.openxmlformats.org/officeDocument/2006/relationships/notesSlide" Target="../notesSlides/notesSlide36.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9.png"/><Relationship Id="rId4" Type="http://schemas.openxmlformats.org/officeDocument/2006/relationships/image" Target="../media/image28.png"/></Relationships>
</file>

<file path=ppt/slides/_rels/slide41.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25.png"/><Relationship Id="rId2" Type="http://schemas.openxmlformats.org/officeDocument/2006/relationships/notesSlide" Target="../notesSlides/notesSlide37.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9.png"/><Relationship Id="rId4" Type="http://schemas.openxmlformats.org/officeDocument/2006/relationships/image" Target="../media/image28.png"/></Relationships>
</file>

<file path=ppt/slides/_rels/slide42.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25.png"/><Relationship Id="rId2" Type="http://schemas.openxmlformats.org/officeDocument/2006/relationships/notesSlide" Target="../notesSlides/notesSlide38.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9.png"/><Relationship Id="rId4" Type="http://schemas.openxmlformats.org/officeDocument/2006/relationships/image" Target="../media/image28.png"/></Relationships>
</file>

<file path=ppt/slides/_rels/slide43.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25.png"/><Relationship Id="rId2" Type="http://schemas.openxmlformats.org/officeDocument/2006/relationships/notesSlide" Target="../notesSlides/notesSlide39.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9.png"/><Relationship Id="rId4" Type="http://schemas.openxmlformats.org/officeDocument/2006/relationships/image" Target="../media/image28.png"/></Relationships>
</file>

<file path=ppt/slides/_rels/slide44.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25.png"/><Relationship Id="rId2" Type="http://schemas.openxmlformats.org/officeDocument/2006/relationships/notesSlide" Target="../notesSlides/notesSlide40.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9.png"/><Relationship Id="rId4" Type="http://schemas.openxmlformats.org/officeDocument/2006/relationships/image" Target="../media/image28.png"/></Relationships>
</file>

<file path=ppt/slides/_rels/slide4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1.xml"/><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4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2.xml"/><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4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3.xml"/><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4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4.xml"/><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4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5.xml"/><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6.xml"/><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5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7.xml"/><Relationship Id="rId1" Type="http://schemas.openxmlformats.org/officeDocument/2006/relationships/slideLayout" Target="../slideLayouts/slideLayout1.xml"/><Relationship Id="rId5" Type="http://schemas.openxmlformats.org/officeDocument/2006/relationships/image" Target="../media/image29.png"/><Relationship Id="rId4" Type="http://schemas.openxmlformats.org/officeDocument/2006/relationships/image" Target="../media/image27.png"/></Relationships>
</file>

<file path=ppt/slides/_rels/slide5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8.xml"/><Relationship Id="rId1" Type="http://schemas.openxmlformats.org/officeDocument/2006/relationships/slideLayout" Target="../slideLayouts/slideLayout1.xml"/><Relationship Id="rId5" Type="http://schemas.openxmlformats.org/officeDocument/2006/relationships/image" Target="../media/image29.png"/><Relationship Id="rId4" Type="http://schemas.openxmlformats.org/officeDocument/2006/relationships/image" Target="../media/image27.png"/></Relationships>
</file>

<file path=ppt/slides/_rels/slide5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9.xml"/><Relationship Id="rId1" Type="http://schemas.openxmlformats.org/officeDocument/2006/relationships/slideLayout" Target="../slideLayouts/slideLayout1.xml"/><Relationship Id="rId5" Type="http://schemas.openxmlformats.org/officeDocument/2006/relationships/image" Target="../media/image29.png"/><Relationship Id="rId4" Type="http://schemas.openxmlformats.org/officeDocument/2006/relationships/image" Target="../media/image27.png"/></Relationships>
</file>

<file path=ppt/slides/_rels/slide5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0.xml"/><Relationship Id="rId1" Type="http://schemas.openxmlformats.org/officeDocument/2006/relationships/slideLayout" Target="../slideLayouts/slideLayout1.xml"/><Relationship Id="rId5" Type="http://schemas.openxmlformats.org/officeDocument/2006/relationships/image" Target="../media/image29.png"/><Relationship Id="rId4" Type="http://schemas.openxmlformats.org/officeDocument/2006/relationships/image" Target="../media/image27.png"/></Relationships>
</file>

<file path=ppt/slides/_rels/slide5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1.xml"/><Relationship Id="rId1" Type="http://schemas.openxmlformats.org/officeDocument/2006/relationships/slideLayout" Target="../slideLayouts/slideLayout1.xml"/><Relationship Id="rId5" Type="http://schemas.openxmlformats.org/officeDocument/2006/relationships/image" Target="../media/image29.png"/><Relationship Id="rId4" Type="http://schemas.openxmlformats.org/officeDocument/2006/relationships/image" Target="../media/image27.png"/></Relationships>
</file>

<file path=ppt/slides/_rels/slide5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2.xml"/><Relationship Id="rId1"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image" Target="../media/image29.png"/><Relationship Id="rId4" Type="http://schemas.openxmlformats.org/officeDocument/2006/relationships/image" Target="../media/image27.png"/></Relationships>
</file>

<file path=ppt/slides/_rels/slide57.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1.png"/><Relationship Id="rId2" Type="http://schemas.openxmlformats.org/officeDocument/2006/relationships/notesSlide" Target="../notesSlides/notesSlide53.xml"/><Relationship Id="rId1"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image" Target="../media/image29.png"/><Relationship Id="rId4" Type="http://schemas.openxmlformats.org/officeDocument/2006/relationships/image" Target="../media/image27.png"/></Relationships>
</file>

<file path=ppt/slides/_rels/slide58.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1.png"/><Relationship Id="rId2" Type="http://schemas.openxmlformats.org/officeDocument/2006/relationships/notesSlide" Target="../notesSlides/notesSlide54.xml"/><Relationship Id="rId1"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image" Target="../media/image29.png"/><Relationship Id="rId4" Type="http://schemas.openxmlformats.org/officeDocument/2006/relationships/image" Target="../media/image27.png"/></Relationships>
</file>

<file path=ppt/slides/_rels/slide59.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1.png"/><Relationship Id="rId2" Type="http://schemas.openxmlformats.org/officeDocument/2006/relationships/notesSlide" Target="../notesSlides/notesSlide55.xml"/><Relationship Id="rId1"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image" Target="../media/image29.png"/><Relationship Id="rId4" Type="http://schemas.openxmlformats.org/officeDocument/2006/relationships/image" Target="../media/image27.png"/></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6.xml"/><Relationship Id="rId1"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image" Target="../media/image29.png"/><Relationship Id="rId4" Type="http://schemas.openxmlformats.org/officeDocument/2006/relationships/image" Target="../media/image27.png"/></Relationships>
</file>

<file path=ppt/slides/_rels/slide6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7.xml"/><Relationship Id="rId1"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image" Target="../media/image29.png"/><Relationship Id="rId4" Type="http://schemas.openxmlformats.org/officeDocument/2006/relationships/image" Target="../media/image27.png"/></Relationships>
</file>

<file path=ppt/slides/_rels/slide6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8.xml"/><Relationship Id="rId1"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image" Target="../media/image29.png"/><Relationship Id="rId4" Type="http://schemas.openxmlformats.org/officeDocument/2006/relationships/image" Target="../media/image27.png"/></Relationships>
</file>

<file path=ppt/slides/_rels/slide6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9.xml"/><Relationship Id="rId1"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image" Target="../media/image29.png"/><Relationship Id="rId4" Type="http://schemas.openxmlformats.org/officeDocument/2006/relationships/image" Target="../media/image27.png"/></Relationships>
</file>

<file path=ppt/slides/_rels/slide6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0.xml"/><Relationship Id="rId1"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image" Target="../media/image29.png"/><Relationship Id="rId4" Type="http://schemas.openxmlformats.org/officeDocument/2006/relationships/image" Target="../media/image27.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147061" y="721360"/>
            <a:ext cx="8166612" cy="736600"/>
          </a:xfrm>
        </p:spPr>
        <p:txBody>
          <a:bodyPr/>
          <a:lstStyle/>
          <a:p>
            <a:r>
              <a:rPr lang="es-PY" sz="4300" noProof="1">
                <a:latin typeface="Adobe Fangsong Std R" panose="02020400000000000000" pitchFamily="18" charset="-128"/>
                <a:ea typeface="Adobe Fangsong Std R" panose="02020400000000000000" pitchFamily="18" charset="-128"/>
              </a:rPr>
              <a:t>¿</a:t>
            </a:r>
            <a:r>
              <a:rPr lang="es-PY" sz="4300" noProof="1">
                <a:solidFill>
                  <a:srgbClr val="F24F4F"/>
                </a:solidFill>
              </a:rPr>
              <a:t>Qué</a:t>
            </a:r>
            <a:r>
              <a:rPr lang="es-PY" sz="4300" noProof="1"/>
              <a:t> es Business Intelligence</a:t>
            </a:r>
            <a:r>
              <a:rPr lang="es-PY" sz="4300" noProof="1">
                <a:latin typeface="Adobe Fangsong Std R" panose="02020400000000000000" pitchFamily="18" charset="-128"/>
                <a:ea typeface="Adobe Fangsong Std R" panose="02020400000000000000" pitchFamily="18" charset="-128"/>
              </a:rPr>
              <a:t>?</a:t>
            </a:r>
          </a:p>
        </p:txBody>
      </p:sp>
    </p:spTree>
    <p:extLst>
      <p:ext uri="{BB962C8B-B14F-4D97-AF65-F5344CB8AC3E}">
        <p14:creationId xmlns:p14="http://schemas.microsoft.com/office/powerpoint/2010/main" val="481064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147061" y="721360"/>
            <a:ext cx="8166612" cy="736600"/>
          </a:xfrm>
        </p:spPr>
        <p:txBody>
          <a:bodyPr/>
          <a:lstStyle/>
          <a:p>
            <a:r>
              <a:rPr lang="es-PY" sz="4300" noProof="1">
                <a:latin typeface="Adobe Fangsong Std R" panose="02020400000000000000" pitchFamily="18" charset="-128"/>
                <a:ea typeface="Adobe Fangsong Std R" panose="02020400000000000000" pitchFamily="18" charset="-128"/>
              </a:rPr>
              <a:t>Principales beneficios de BI</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7061" y="1457960"/>
            <a:ext cx="7620000" cy="5905500"/>
          </a:xfrm>
          <a:prstGeom prst="rect">
            <a:avLst/>
          </a:prstGeom>
        </p:spPr>
      </p:pic>
    </p:spTree>
    <p:extLst>
      <p:ext uri="{BB962C8B-B14F-4D97-AF65-F5344CB8AC3E}">
        <p14:creationId xmlns:p14="http://schemas.microsoft.com/office/powerpoint/2010/main" val="20802791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0062" y="649097"/>
            <a:ext cx="9283843" cy="6962882"/>
          </a:xfrm>
          <a:prstGeom prst="rect">
            <a:avLst/>
          </a:prstGeom>
        </p:spPr>
      </p:pic>
      <p:sp>
        <p:nvSpPr>
          <p:cNvPr id="19" name="Text Placeholder 18"/>
          <p:cNvSpPr>
            <a:spLocks noGrp="1"/>
          </p:cNvSpPr>
          <p:nvPr>
            <p:ph type="body" sz="quarter" idx="14"/>
          </p:nvPr>
        </p:nvSpPr>
        <p:spPr>
          <a:xfrm>
            <a:off x="3110031" y="0"/>
            <a:ext cx="3723906" cy="809518"/>
          </a:xfrm>
        </p:spPr>
        <p:txBody>
          <a:bodyPr/>
          <a:lstStyle/>
          <a:p>
            <a:r>
              <a:rPr lang="es-PY" sz="4300" noProof="1">
                <a:latin typeface="Adobe Fangsong Std R" panose="02020400000000000000" pitchFamily="18" charset="-128"/>
                <a:ea typeface="Adobe Fangsong Std R" panose="02020400000000000000" pitchFamily="18" charset="-128"/>
              </a:rPr>
              <a:t>Data Discovery</a:t>
            </a:r>
          </a:p>
        </p:txBody>
      </p:sp>
    </p:spTree>
    <p:extLst>
      <p:ext uri="{BB962C8B-B14F-4D97-AF65-F5344CB8AC3E}">
        <p14:creationId xmlns:p14="http://schemas.microsoft.com/office/powerpoint/2010/main" val="20759856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MasterSp="0" show="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2019897" y="8631"/>
            <a:ext cx="5627812" cy="736600"/>
          </a:xfrm>
        </p:spPr>
        <p:txBody>
          <a:bodyPr/>
          <a:lstStyle/>
          <a:p>
            <a:r>
              <a:rPr lang="es-PY" sz="4300" noProof="1">
                <a:latin typeface="Adobe Fangsong Std R" panose="02020400000000000000" pitchFamily="18" charset="-128"/>
                <a:ea typeface="Adobe Fangsong Std R" panose="02020400000000000000" pitchFamily="18" charset="-128"/>
              </a:rPr>
              <a:t>Framework de Gartner</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4862" y="1042987"/>
            <a:ext cx="8448675" cy="5686425"/>
          </a:xfrm>
          <a:prstGeom prst="rect">
            <a:avLst/>
          </a:prstGeom>
        </p:spPr>
      </p:pic>
    </p:spTree>
    <p:extLst>
      <p:ext uri="{BB962C8B-B14F-4D97-AF65-F5344CB8AC3E}">
        <p14:creationId xmlns:p14="http://schemas.microsoft.com/office/powerpoint/2010/main" val="8399611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694186" y="0"/>
            <a:ext cx="8853054" cy="736600"/>
          </a:xfrm>
        </p:spPr>
        <p:txBody>
          <a:bodyPr/>
          <a:lstStyle/>
          <a:p>
            <a:r>
              <a:rPr lang="ES-PY" sz="4300" noProof="1">
                <a:ea typeface="Adobe Fangsong Std R" panose="02020400000000000000" pitchFamily="18" charset="-128"/>
              </a:rPr>
              <a:t>Cuadrante Mágico de Gartner</a:t>
            </a:r>
          </a:p>
        </p:txBody>
      </p:sp>
      <p:pic>
        <p:nvPicPr>
          <p:cNvPr id="3" name="Imagen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98930" y="725348"/>
            <a:ext cx="6843565" cy="7047052"/>
          </a:xfrm>
          <a:prstGeom prst="rect">
            <a:avLst/>
          </a:prstGeom>
        </p:spPr>
      </p:pic>
    </p:spTree>
    <p:extLst>
      <p:ext uri="{BB962C8B-B14F-4D97-AF65-F5344CB8AC3E}">
        <p14:creationId xmlns:p14="http://schemas.microsoft.com/office/powerpoint/2010/main" val="11225236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3" name="Picture 2" descr="EU31.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14300"/>
            <a:ext cx="10058400" cy="754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Text Placeholder 18"/>
          <p:cNvSpPr>
            <a:spLocks noGrp="1"/>
          </p:cNvSpPr>
          <p:nvPr>
            <p:ph type="body" sz="quarter" idx="14"/>
          </p:nvPr>
        </p:nvSpPr>
        <p:spPr>
          <a:xfrm>
            <a:off x="5584590" y="371736"/>
            <a:ext cx="2752586" cy="736600"/>
          </a:xfrm>
        </p:spPr>
        <p:txBody>
          <a:bodyPr/>
          <a:lstStyle/>
          <a:p>
            <a:r>
              <a:rPr lang="es-PY" sz="4300" noProof="1">
                <a:latin typeface="Adobe Fangsong Std R" panose="02020400000000000000" pitchFamily="18" charset="-128"/>
                <a:ea typeface="Adobe Fangsong Std R" panose="02020400000000000000" pitchFamily="18" charset="-128"/>
              </a:rPr>
              <a:t>Tableau</a:t>
            </a:r>
          </a:p>
        </p:txBody>
      </p:sp>
    </p:spTree>
    <p:extLst>
      <p:ext uri="{BB962C8B-B14F-4D97-AF65-F5344CB8AC3E}">
        <p14:creationId xmlns:p14="http://schemas.microsoft.com/office/powerpoint/2010/main" val="22173771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3665" name="Picture 1" descr="ALL_060513-2_19.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14300"/>
            <a:ext cx="10054908" cy="754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3666" name="Picture 2" descr="EU32.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14300"/>
            <a:ext cx="10058400" cy="754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167730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4689" name="Picture 1" descr="ALL_060513-2_19.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14300"/>
            <a:ext cx="10054908" cy="754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4690" name="Picture 2" descr="EU33.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14300"/>
            <a:ext cx="10058400" cy="754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961225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5713" name="Picture 1" descr="ALL_060513-2_19.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14300"/>
            <a:ext cx="10054908" cy="754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5714" name="Picture 2" descr="EU34.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14300"/>
            <a:ext cx="10058400" cy="754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363888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6737" name="Picture 1" descr="ALL_060513-2_19.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14300"/>
            <a:ext cx="10054908" cy="754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6738" name="Picture 2" descr="EU35.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14300"/>
            <a:ext cx="10058400" cy="754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737765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Formula Tasa de crecimiento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2997" y="2972948"/>
            <a:ext cx="8277413" cy="1545575"/>
          </a:xfrm>
          <a:prstGeom prst="rect">
            <a:avLst/>
          </a:prstGeom>
        </p:spPr>
      </p:pic>
    </p:spTree>
    <p:extLst>
      <p:ext uri="{BB962C8B-B14F-4D97-AF65-F5344CB8AC3E}">
        <p14:creationId xmlns:p14="http://schemas.microsoft.com/office/powerpoint/2010/main" val="1730657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147061" y="721360"/>
            <a:ext cx="8166612" cy="736600"/>
          </a:xfrm>
        </p:spPr>
        <p:txBody>
          <a:bodyPr/>
          <a:lstStyle/>
          <a:p>
            <a:r>
              <a:rPr lang="es-PY" sz="4300" noProof="1">
                <a:latin typeface="Adobe Fangsong Std R" panose="02020400000000000000" pitchFamily="18" charset="-128"/>
                <a:ea typeface="Adobe Fangsong Std R" panose="02020400000000000000" pitchFamily="18" charset="-128"/>
              </a:rPr>
              <a:t>¿</a:t>
            </a:r>
            <a:r>
              <a:rPr lang="es-PY" sz="4300" noProof="1">
                <a:solidFill>
                  <a:srgbClr val="F24F4F"/>
                </a:solidFill>
              </a:rPr>
              <a:t>Qué</a:t>
            </a:r>
            <a:r>
              <a:rPr lang="es-PY" sz="4300" noProof="1"/>
              <a:t> es Business Intelligence</a:t>
            </a:r>
            <a:r>
              <a:rPr lang="es-PY" sz="4300" noProof="1">
                <a:latin typeface="Adobe Fangsong Std R" panose="02020400000000000000" pitchFamily="18" charset="-128"/>
                <a:ea typeface="Adobe Fangsong Std R" panose="02020400000000000000" pitchFamily="18" charset="-128"/>
              </a:rPr>
              <a:t>?</a:t>
            </a:r>
          </a:p>
        </p:txBody>
      </p:sp>
    </p:spTree>
    <p:extLst>
      <p:ext uri="{BB962C8B-B14F-4D97-AF65-F5344CB8AC3E}">
        <p14:creationId xmlns:p14="http://schemas.microsoft.com/office/powerpoint/2010/main" val="20939278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14948" y="1474800"/>
            <a:ext cx="4092552" cy="3006700"/>
          </a:xfrm>
          <a:prstGeom prst="rect">
            <a:avLst/>
          </a:prstGeom>
        </p:spPr>
      </p:pic>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5" name="Picture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spTree>
    <p:extLst>
      <p:ext uri="{BB962C8B-B14F-4D97-AF65-F5344CB8AC3E}">
        <p14:creationId xmlns:p14="http://schemas.microsoft.com/office/powerpoint/2010/main" val="4708180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14948" y="1474800"/>
            <a:ext cx="4092552" cy="3006700"/>
          </a:xfrm>
          <a:prstGeom prst="rect">
            <a:avLst/>
          </a:prstGeom>
        </p:spPr>
      </p:pic>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2" name="Picture 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 y="0"/>
            <a:ext cx="10058401" cy="7702587"/>
          </a:xfrm>
          <a:prstGeom prst="rect">
            <a:avLst/>
          </a:prstGeom>
        </p:spPr>
      </p:pic>
    </p:spTree>
    <p:extLst>
      <p:ext uri="{BB962C8B-B14F-4D97-AF65-F5344CB8AC3E}">
        <p14:creationId xmlns:p14="http://schemas.microsoft.com/office/powerpoint/2010/main" val="33902418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14948" y="1474800"/>
            <a:ext cx="4092552" cy="3006700"/>
          </a:xfrm>
          <a:prstGeom prst="rect">
            <a:avLst/>
          </a:prstGeom>
        </p:spPr>
      </p:pic>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2" name="Picture 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0" y="1993691"/>
            <a:ext cx="10058401" cy="7702587"/>
          </a:xfrm>
          <a:prstGeom prst="rect">
            <a:avLst/>
          </a:prstGeom>
        </p:spPr>
      </p:pic>
      <p:sp>
        <p:nvSpPr>
          <p:cNvPr id="3" name="Rectangle 2"/>
          <p:cNvSpPr/>
          <p:nvPr/>
        </p:nvSpPr>
        <p:spPr>
          <a:xfrm>
            <a:off x="-524656" y="0"/>
            <a:ext cx="11527436" cy="3387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Rectangle 7"/>
          <p:cNvSpPr/>
          <p:nvPr/>
        </p:nvSpPr>
        <p:spPr>
          <a:xfrm>
            <a:off x="-575768" y="5413947"/>
            <a:ext cx="11527436" cy="3387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p:cNvSpPr txBox="1"/>
          <p:nvPr/>
        </p:nvSpPr>
        <p:spPr>
          <a:xfrm>
            <a:off x="13320383" y="3368363"/>
            <a:ext cx="4578015"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2.002</a:t>
            </a:r>
            <a:br>
              <a:rPr lang="es-ES" dirty="0"/>
            </a:br>
            <a:r>
              <a:rPr lang="es-ES" b="1" dirty="0">
                <a:solidFill>
                  <a:schemeClr val="bg2">
                    <a:lumMod val="75000"/>
                  </a:schemeClr>
                </a:solidFill>
              </a:rPr>
              <a:t>Tasa de crecimiento de clientes: </a:t>
            </a:r>
            <a:r>
              <a:rPr lang="es-ES" dirty="0"/>
              <a:t>	</a:t>
            </a:r>
            <a:r>
              <a:rPr lang="es-ES" b="1" dirty="0"/>
              <a:t>0,5%</a:t>
            </a:r>
            <a:br>
              <a:rPr lang="es-ES" dirty="0"/>
            </a:br>
            <a:r>
              <a:rPr lang="es-ES" b="1" dirty="0">
                <a:solidFill>
                  <a:schemeClr val="bg2">
                    <a:lumMod val="75000"/>
                  </a:schemeClr>
                </a:solidFill>
              </a:rPr>
              <a:t>Población: </a:t>
            </a:r>
            <a:r>
              <a:rPr lang="es-ES" b="1" dirty="0"/>
              <a:t>			964.449</a:t>
            </a:r>
          </a:p>
        </p:txBody>
      </p:sp>
      <p:sp>
        <p:nvSpPr>
          <p:cNvPr id="13" name="TextBox 12"/>
          <p:cNvSpPr txBox="1"/>
          <p:nvPr/>
        </p:nvSpPr>
        <p:spPr>
          <a:xfrm>
            <a:off x="13320383" y="2230719"/>
            <a:ext cx="4578015"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2.001</a:t>
            </a:r>
            <a:br>
              <a:rPr lang="es-ES" dirty="0"/>
            </a:br>
            <a:r>
              <a:rPr lang="es-ES" b="1" dirty="0">
                <a:solidFill>
                  <a:schemeClr val="bg2">
                    <a:lumMod val="75000"/>
                  </a:schemeClr>
                </a:solidFill>
              </a:rPr>
              <a:t>Tasa de crecimiento de clientes: </a:t>
            </a:r>
            <a:r>
              <a:rPr lang="es-ES" dirty="0"/>
              <a:t>	</a:t>
            </a:r>
            <a:r>
              <a:rPr lang="es-ES" b="1" dirty="0"/>
              <a:t>4,15%</a:t>
            </a:r>
            <a:br>
              <a:rPr lang="es-ES" dirty="0"/>
            </a:br>
            <a:r>
              <a:rPr lang="es-ES" b="1" dirty="0">
                <a:solidFill>
                  <a:schemeClr val="bg2">
                    <a:lumMod val="75000"/>
                  </a:schemeClr>
                </a:solidFill>
              </a:rPr>
              <a:t>Población: </a:t>
            </a:r>
            <a:r>
              <a:rPr lang="es-ES" b="1" dirty="0"/>
              <a:t>			959.580</a:t>
            </a:r>
          </a:p>
        </p:txBody>
      </p:sp>
      <p:sp>
        <p:nvSpPr>
          <p:cNvPr id="14" name="TextBox 13"/>
          <p:cNvSpPr txBox="1"/>
          <p:nvPr/>
        </p:nvSpPr>
        <p:spPr>
          <a:xfrm>
            <a:off x="13290501" y="1106395"/>
            <a:ext cx="472440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2.002</a:t>
            </a:r>
            <a:br>
              <a:rPr lang="es-ES" dirty="0"/>
            </a:br>
            <a:r>
              <a:rPr lang="es-ES" b="1" dirty="0">
                <a:solidFill>
                  <a:schemeClr val="bg2">
                    <a:lumMod val="75000"/>
                  </a:schemeClr>
                </a:solidFill>
              </a:rPr>
              <a:t>Tasa de crecimiento de la población: </a:t>
            </a:r>
            <a:r>
              <a:rPr lang="es-ES" dirty="0"/>
              <a:t>	</a:t>
            </a:r>
            <a:r>
              <a:rPr lang="es-ES" b="1" dirty="0"/>
              <a:t>1,85%</a:t>
            </a:r>
            <a:br>
              <a:rPr lang="es-ES" dirty="0"/>
            </a:br>
            <a:r>
              <a:rPr lang="es-ES" b="1" dirty="0">
                <a:solidFill>
                  <a:schemeClr val="bg2">
                    <a:lumMod val="75000"/>
                  </a:schemeClr>
                </a:solidFill>
              </a:rPr>
              <a:t>Población: </a:t>
            </a:r>
            <a:r>
              <a:rPr lang="es-ES" b="1" dirty="0"/>
              <a:t>			5.486.610</a:t>
            </a:r>
          </a:p>
        </p:txBody>
      </p:sp>
      <p:sp>
        <p:nvSpPr>
          <p:cNvPr id="15" name="TextBox 14"/>
          <p:cNvSpPr txBox="1"/>
          <p:nvPr/>
        </p:nvSpPr>
        <p:spPr>
          <a:xfrm>
            <a:off x="13295731" y="0"/>
            <a:ext cx="472440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2.001</a:t>
            </a:r>
            <a:br>
              <a:rPr lang="es-ES" dirty="0"/>
            </a:br>
            <a:r>
              <a:rPr lang="es-ES" b="1" dirty="0">
                <a:solidFill>
                  <a:schemeClr val="bg2">
                    <a:lumMod val="75000"/>
                  </a:schemeClr>
                </a:solidFill>
              </a:rPr>
              <a:t>Tasa de crecimiento de la población: </a:t>
            </a:r>
            <a:r>
              <a:rPr lang="es-ES" dirty="0"/>
              <a:t>	</a:t>
            </a:r>
            <a:r>
              <a:rPr lang="es-ES" b="1" dirty="0"/>
              <a:t>1,9%</a:t>
            </a:r>
            <a:br>
              <a:rPr lang="es-ES" dirty="0"/>
            </a:br>
            <a:r>
              <a:rPr lang="es-ES" b="1" dirty="0">
                <a:solidFill>
                  <a:schemeClr val="bg2">
                    <a:lumMod val="75000"/>
                  </a:schemeClr>
                </a:solidFill>
              </a:rPr>
              <a:t>Población: </a:t>
            </a:r>
            <a:r>
              <a:rPr lang="es-ES" b="1" dirty="0"/>
              <a:t>			5.385.002</a:t>
            </a:r>
          </a:p>
        </p:txBody>
      </p:sp>
      <p:cxnSp>
        <p:nvCxnSpPr>
          <p:cNvPr id="16" name="Straight Arrow Connector 17"/>
          <p:cNvCxnSpPr/>
          <p:nvPr/>
        </p:nvCxnSpPr>
        <p:spPr>
          <a:xfrm flipH="1">
            <a:off x="10328043" y="-430068"/>
            <a:ext cx="1914525" cy="1276350"/>
          </a:xfrm>
          <a:prstGeom prst="straightConnector1">
            <a:avLst/>
          </a:prstGeom>
          <a:ln w="41275">
            <a:solidFill>
              <a:srgbClr val="428CBF"/>
            </a:solidFill>
            <a:tailEnd type="triangle" w="lg" len="lg"/>
          </a:ln>
        </p:spPr>
        <p:style>
          <a:lnRef idx="1">
            <a:schemeClr val="accent1"/>
          </a:lnRef>
          <a:fillRef idx="0">
            <a:schemeClr val="accent1"/>
          </a:fillRef>
          <a:effectRef idx="0">
            <a:schemeClr val="accent1"/>
          </a:effectRef>
          <a:fontRef idx="minor">
            <a:schemeClr val="tx1"/>
          </a:fontRef>
        </p:style>
      </p:cxnSp>
      <p:sp>
        <p:nvSpPr>
          <p:cNvPr id="4" name="Elipse 3"/>
          <p:cNvSpPr/>
          <p:nvPr/>
        </p:nvSpPr>
        <p:spPr>
          <a:xfrm>
            <a:off x="10165080" y="846282"/>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7" name="TextBox 16"/>
          <p:cNvSpPr txBox="1"/>
          <p:nvPr/>
        </p:nvSpPr>
        <p:spPr>
          <a:xfrm>
            <a:off x="14022241" y="0"/>
            <a:ext cx="4578015"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2.001</a:t>
            </a:r>
            <a:br>
              <a:rPr lang="es-ES" dirty="0"/>
            </a:br>
            <a:r>
              <a:rPr lang="es-ES" b="1" dirty="0">
                <a:solidFill>
                  <a:schemeClr val="bg2">
                    <a:lumMod val="75000"/>
                  </a:schemeClr>
                </a:solidFill>
              </a:rPr>
              <a:t>Tasa de crecimiento de clientes: </a:t>
            </a:r>
            <a:r>
              <a:rPr lang="es-ES" dirty="0"/>
              <a:t>	</a:t>
            </a:r>
            <a:r>
              <a:rPr lang="es-ES" b="1" dirty="0"/>
              <a:t>4,15%</a:t>
            </a:r>
            <a:br>
              <a:rPr lang="es-ES" dirty="0"/>
            </a:br>
            <a:r>
              <a:rPr lang="es-ES" b="1" dirty="0">
                <a:solidFill>
                  <a:schemeClr val="bg2">
                    <a:lumMod val="75000"/>
                  </a:schemeClr>
                </a:solidFill>
              </a:rPr>
              <a:t>Población: </a:t>
            </a:r>
            <a:r>
              <a:rPr lang="es-ES" b="1" dirty="0"/>
              <a:t>			959.580</a:t>
            </a:r>
          </a:p>
        </p:txBody>
      </p:sp>
      <p:cxnSp>
        <p:nvCxnSpPr>
          <p:cNvPr id="18" name="Straight Arrow Connector 15"/>
          <p:cNvCxnSpPr/>
          <p:nvPr/>
        </p:nvCxnSpPr>
        <p:spPr>
          <a:xfrm flipH="1">
            <a:off x="12076925" y="503149"/>
            <a:ext cx="1914525" cy="1276350"/>
          </a:xfrm>
          <a:prstGeom prst="straightConnector1">
            <a:avLst/>
          </a:prstGeom>
          <a:ln w="41275">
            <a:solidFill>
              <a:srgbClr val="C8C949"/>
            </a:solidFill>
            <a:tailEnd type="triangle" w="lg" len="lg"/>
          </a:ln>
        </p:spPr>
        <p:style>
          <a:lnRef idx="1">
            <a:schemeClr val="accent1"/>
          </a:lnRef>
          <a:fillRef idx="0">
            <a:schemeClr val="accent1"/>
          </a:fillRef>
          <a:effectRef idx="0">
            <a:schemeClr val="accent1"/>
          </a:effectRef>
          <a:fontRef idx="minor">
            <a:schemeClr val="tx1"/>
          </a:fontRef>
        </p:style>
      </p:cxnSp>
      <p:sp>
        <p:nvSpPr>
          <p:cNvPr id="20" name="Elipse 20"/>
          <p:cNvSpPr/>
          <p:nvPr/>
        </p:nvSpPr>
        <p:spPr>
          <a:xfrm>
            <a:off x="11987887" y="1780274"/>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37534005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14948" y="1474800"/>
            <a:ext cx="4092552" cy="3006700"/>
          </a:xfrm>
          <a:prstGeom prst="rect">
            <a:avLst/>
          </a:prstGeom>
        </p:spPr>
      </p:pic>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2" name="Picture 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0" y="1993691"/>
            <a:ext cx="10058401" cy="7702587"/>
          </a:xfrm>
          <a:prstGeom prst="rect">
            <a:avLst/>
          </a:prstGeom>
        </p:spPr>
      </p:pic>
      <p:sp>
        <p:nvSpPr>
          <p:cNvPr id="3" name="Rectangle 2"/>
          <p:cNvSpPr/>
          <p:nvPr/>
        </p:nvSpPr>
        <p:spPr>
          <a:xfrm>
            <a:off x="-524656" y="0"/>
            <a:ext cx="11527436" cy="3387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Rectangle 7"/>
          <p:cNvSpPr/>
          <p:nvPr/>
        </p:nvSpPr>
        <p:spPr>
          <a:xfrm>
            <a:off x="-575768" y="5413947"/>
            <a:ext cx="11527436" cy="3387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p:cNvSpPr txBox="1"/>
          <p:nvPr/>
        </p:nvSpPr>
        <p:spPr>
          <a:xfrm>
            <a:off x="10547685" y="3368363"/>
            <a:ext cx="4578015"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2.002</a:t>
            </a:r>
            <a:br>
              <a:rPr lang="es-ES" dirty="0"/>
            </a:br>
            <a:r>
              <a:rPr lang="es-ES" b="1" dirty="0">
                <a:solidFill>
                  <a:schemeClr val="bg2">
                    <a:lumMod val="75000"/>
                  </a:schemeClr>
                </a:solidFill>
              </a:rPr>
              <a:t>Tasa de crecimiento de clientes: </a:t>
            </a:r>
            <a:r>
              <a:rPr lang="es-ES" dirty="0"/>
              <a:t>	</a:t>
            </a:r>
            <a:r>
              <a:rPr lang="es-ES" b="1" dirty="0"/>
              <a:t>0,5%</a:t>
            </a:r>
            <a:br>
              <a:rPr lang="es-ES" dirty="0"/>
            </a:br>
            <a:r>
              <a:rPr lang="es-ES" b="1" dirty="0">
                <a:solidFill>
                  <a:schemeClr val="bg2">
                    <a:lumMod val="75000"/>
                  </a:schemeClr>
                </a:solidFill>
              </a:rPr>
              <a:t>Población: </a:t>
            </a:r>
            <a:r>
              <a:rPr lang="es-ES" b="1" dirty="0"/>
              <a:t>			964.449</a:t>
            </a:r>
          </a:p>
        </p:txBody>
      </p:sp>
      <p:sp>
        <p:nvSpPr>
          <p:cNvPr id="13" name="TextBox 12"/>
          <p:cNvSpPr txBox="1"/>
          <p:nvPr/>
        </p:nvSpPr>
        <p:spPr>
          <a:xfrm>
            <a:off x="10547685" y="2230719"/>
            <a:ext cx="4578015"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2.001</a:t>
            </a:r>
            <a:br>
              <a:rPr lang="es-ES" dirty="0"/>
            </a:br>
            <a:r>
              <a:rPr lang="es-ES" b="1" dirty="0">
                <a:solidFill>
                  <a:schemeClr val="bg2">
                    <a:lumMod val="75000"/>
                  </a:schemeClr>
                </a:solidFill>
              </a:rPr>
              <a:t>Tasa de crecimiento de clientes: </a:t>
            </a:r>
            <a:r>
              <a:rPr lang="es-ES" dirty="0"/>
              <a:t>	</a:t>
            </a:r>
            <a:r>
              <a:rPr lang="es-ES" b="1" dirty="0"/>
              <a:t>4,15%</a:t>
            </a:r>
            <a:br>
              <a:rPr lang="es-ES" dirty="0"/>
            </a:br>
            <a:r>
              <a:rPr lang="es-ES" b="1" dirty="0">
                <a:solidFill>
                  <a:schemeClr val="bg2">
                    <a:lumMod val="75000"/>
                  </a:schemeClr>
                </a:solidFill>
              </a:rPr>
              <a:t>Población: </a:t>
            </a:r>
            <a:r>
              <a:rPr lang="es-ES" b="1" dirty="0"/>
              <a:t>			959.580</a:t>
            </a:r>
          </a:p>
        </p:txBody>
      </p:sp>
      <p:sp>
        <p:nvSpPr>
          <p:cNvPr id="14" name="TextBox 13"/>
          <p:cNvSpPr txBox="1"/>
          <p:nvPr/>
        </p:nvSpPr>
        <p:spPr>
          <a:xfrm>
            <a:off x="10517803" y="1106395"/>
            <a:ext cx="472440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2.002</a:t>
            </a:r>
            <a:br>
              <a:rPr lang="es-ES" dirty="0"/>
            </a:br>
            <a:r>
              <a:rPr lang="es-ES" b="1" dirty="0">
                <a:solidFill>
                  <a:schemeClr val="bg2">
                    <a:lumMod val="75000"/>
                  </a:schemeClr>
                </a:solidFill>
              </a:rPr>
              <a:t>Tasa de crecimiento de la población: </a:t>
            </a:r>
            <a:r>
              <a:rPr lang="es-ES" dirty="0"/>
              <a:t>	</a:t>
            </a:r>
            <a:r>
              <a:rPr lang="es-ES" b="1" dirty="0"/>
              <a:t>1,85%</a:t>
            </a:r>
            <a:br>
              <a:rPr lang="es-ES" dirty="0"/>
            </a:br>
            <a:r>
              <a:rPr lang="es-ES" b="1" dirty="0">
                <a:solidFill>
                  <a:schemeClr val="bg2">
                    <a:lumMod val="75000"/>
                  </a:schemeClr>
                </a:solidFill>
              </a:rPr>
              <a:t>Población: </a:t>
            </a:r>
            <a:r>
              <a:rPr lang="es-ES" b="1" dirty="0"/>
              <a:t>			5.486.610</a:t>
            </a:r>
          </a:p>
        </p:txBody>
      </p:sp>
      <p:sp>
        <p:nvSpPr>
          <p:cNvPr id="15" name="TextBox 14"/>
          <p:cNvSpPr txBox="1"/>
          <p:nvPr/>
        </p:nvSpPr>
        <p:spPr>
          <a:xfrm>
            <a:off x="2483933" y="5717988"/>
            <a:ext cx="472440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2.001</a:t>
            </a:r>
            <a:br>
              <a:rPr lang="es-ES" dirty="0"/>
            </a:br>
            <a:r>
              <a:rPr lang="es-ES" b="1" dirty="0">
                <a:solidFill>
                  <a:schemeClr val="bg2">
                    <a:lumMod val="75000"/>
                  </a:schemeClr>
                </a:solidFill>
              </a:rPr>
              <a:t>Tasa de crecimiento de la población: </a:t>
            </a:r>
            <a:r>
              <a:rPr lang="es-ES" dirty="0"/>
              <a:t>	</a:t>
            </a:r>
            <a:r>
              <a:rPr lang="es-ES" b="1" dirty="0"/>
              <a:t>1,9%</a:t>
            </a:r>
            <a:br>
              <a:rPr lang="es-ES" dirty="0"/>
            </a:br>
            <a:r>
              <a:rPr lang="es-ES" b="1" dirty="0">
                <a:solidFill>
                  <a:schemeClr val="bg2">
                    <a:lumMod val="75000"/>
                  </a:schemeClr>
                </a:solidFill>
              </a:rPr>
              <a:t>Población: </a:t>
            </a:r>
            <a:r>
              <a:rPr lang="es-ES" b="1" dirty="0"/>
              <a:t>			5.385.002</a:t>
            </a:r>
          </a:p>
        </p:txBody>
      </p:sp>
      <p:cxnSp>
        <p:nvCxnSpPr>
          <p:cNvPr id="18" name="Straight Arrow Connector 17"/>
          <p:cNvCxnSpPr/>
          <p:nvPr/>
        </p:nvCxnSpPr>
        <p:spPr>
          <a:xfrm flipH="1" flipV="1">
            <a:off x="889000" y="4495800"/>
            <a:ext cx="1600201" cy="1943101"/>
          </a:xfrm>
          <a:prstGeom prst="straightConnector1">
            <a:avLst/>
          </a:prstGeom>
          <a:ln w="41275">
            <a:solidFill>
              <a:srgbClr val="428CBF"/>
            </a:solidFill>
            <a:tailEnd type="triangle" w="lg" len="lg"/>
          </a:ln>
        </p:spPr>
        <p:style>
          <a:lnRef idx="1">
            <a:schemeClr val="accent1"/>
          </a:lnRef>
          <a:fillRef idx="0">
            <a:schemeClr val="accent1"/>
          </a:fillRef>
          <a:effectRef idx="0">
            <a:schemeClr val="accent1"/>
          </a:effectRef>
          <a:fontRef idx="minor">
            <a:schemeClr val="tx1"/>
          </a:fontRef>
        </p:style>
      </p:cxnSp>
      <p:sp>
        <p:nvSpPr>
          <p:cNvPr id="16" name="Elipse 15"/>
          <p:cNvSpPr/>
          <p:nvPr/>
        </p:nvSpPr>
        <p:spPr>
          <a:xfrm>
            <a:off x="790451" y="4343868"/>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2" name="TextBox 21"/>
          <p:cNvSpPr txBox="1"/>
          <p:nvPr/>
        </p:nvSpPr>
        <p:spPr>
          <a:xfrm>
            <a:off x="2820841" y="2246453"/>
            <a:ext cx="4578015"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2.001</a:t>
            </a:r>
            <a:br>
              <a:rPr lang="es-ES" dirty="0"/>
            </a:br>
            <a:r>
              <a:rPr lang="es-ES" b="1" dirty="0">
                <a:solidFill>
                  <a:schemeClr val="bg2">
                    <a:lumMod val="75000"/>
                  </a:schemeClr>
                </a:solidFill>
              </a:rPr>
              <a:t>Tasa de crecimiento de clientes: </a:t>
            </a:r>
            <a:r>
              <a:rPr lang="es-ES" dirty="0"/>
              <a:t>	</a:t>
            </a:r>
            <a:r>
              <a:rPr lang="es-ES" b="1" dirty="0"/>
              <a:t>4,15%</a:t>
            </a:r>
            <a:br>
              <a:rPr lang="es-ES" dirty="0"/>
            </a:br>
            <a:r>
              <a:rPr lang="es-ES" b="1" dirty="0">
                <a:solidFill>
                  <a:schemeClr val="bg2">
                    <a:lumMod val="75000"/>
                  </a:schemeClr>
                </a:solidFill>
              </a:rPr>
              <a:t>Clientes: </a:t>
            </a:r>
            <a:r>
              <a:rPr lang="es-ES" b="1" dirty="0"/>
              <a:t>				959.580</a:t>
            </a:r>
          </a:p>
        </p:txBody>
      </p:sp>
      <p:cxnSp>
        <p:nvCxnSpPr>
          <p:cNvPr id="23" name="Straight Arrow Connector 15"/>
          <p:cNvCxnSpPr/>
          <p:nvPr/>
        </p:nvCxnSpPr>
        <p:spPr>
          <a:xfrm flipH="1">
            <a:off x="875525" y="2749602"/>
            <a:ext cx="1914525" cy="1276350"/>
          </a:xfrm>
          <a:prstGeom prst="straightConnector1">
            <a:avLst/>
          </a:prstGeom>
          <a:ln w="41275">
            <a:solidFill>
              <a:srgbClr val="C8C949"/>
            </a:solidFill>
            <a:tailEnd type="triangle" w="lg" len="lg"/>
          </a:ln>
        </p:spPr>
        <p:style>
          <a:lnRef idx="1">
            <a:schemeClr val="accent1"/>
          </a:lnRef>
          <a:fillRef idx="0">
            <a:schemeClr val="accent1"/>
          </a:fillRef>
          <a:effectRef idx="0">
            <a:schemeClr val="accent1"/>
          </a:effectRef>
          <a:fontRef idx="minor">
            <a:schemeClr val="tx1"/>
          </a:fontRef>
        </p:style>
      </p:cxnSp>
      <p:sp>
        <p:nvSpPr>
          <p:cNvPr id="24" name="Elipse 20"/>
          <p:cNvSpPr/>
          <p:nvPr/>
        </p:nvSpPr>
        <p:spPr>
          <a:xfrm>
            <a:off x="786487" y="4026727"/>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26743763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14948" y="1474800"/>
            <a:ext cx="4092552" cy="3006700"/>
          </a:xfrm>
          <a:prstGeom prst="rect">
            <a:avLst/>
          </a:prstGeom>
        </p:spPr>
      </p:pic>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2" name="Picture 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0" y="1993691"/>
            <a:ext cx="10058401" cy="7702587"/>
          </a:xfrm>
          <a:prstGeom prst="rect">
            <a:avLst/>
          </a:prstGeom>
        </p:spPr>
      </p:pic>
      <p:sp>
        <p:nvSpPr>
          <p:cNvPr id="3" name="Rectangle 2"/>
          <p:cNvSpPr/>
          <p:nvPr/>
        </p:nvSpPr>
        <p:spPr>
          <a:xfrm>
            <a:off x="-524656" y="0"/>
            <a:ext cx="11527436" cy="3387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Rectangle 7"/>
          <p:cNvSpPr/>
          <p:nvPr/>
        </p:nvSpPr>
        <p:spPr>
          <a:xfrm>
            <a:off x="-575768" y="5413947"/>
            <a:ext cx="11527436" cy="3387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p:cNvSpPr txBox="1"/>
          <p:nvPr/>
        </p:nvSpPr>
        <p:spPr>
          <a:xfrm>
            <a:off x="10547685" y="3368363"/>
            <a:ext cx="4578015"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2.002</a:t>
            </a:r>
            <a:br>
              <a:rPr lang="es-ES" dirty="0"/>
            </a:br>
            <a:r>
              <a:rPr lang="es-ES" b="1" dirty="0">
                <a:solidFill>
                  <a:schemeClr val="bg2">
                    <a:lumMod val="75000"/>
                  </a:schemeClr>
                </a:solidFill>
              </a:rPr>
              <a:t>Tasa de crecimiento de clientes: </a:t>
            </a:r>
            <a:r>
              <a:rPr lang="es-ES" dirty="0"/>
              <a:t>	</a:t>
            </a:r>
            <a:r>
              <a:rPr lang="es-ES" b="1" dirty="0"/>
              <a:t>0,5%</a:t>
            </a:r>
            <a:br>
              <a:rPr lang="es-ES" dirty="0"/>
            </a:br>
            <a:r>
              <a:rPr lang="es-ES" b="1" dirty="0">
                <a:solidFill>
                  <a:schemeClr val="bg2">
                    <a:lumMod val="75000"/>
                  </a:schemeClr>
                </a:solidFill>
              </a:rPr>
              <a:t>Población: </a:t>
            </a:r>
            <a:r>
              <a:rPr lang="es-ES" b="1" dirty="0"/>
              <a:t>			964.449</a:t>
            </a:r>
          </a:p>
        </p:txBody>
      </p:sp>
      <p:sp>
        <p:nvSpPr>
          <p:cNvPr id="13" name="TextBox 12"/>
          <p:cNvSpPr txBox="1"/>
          <p:nvPr/>
        </p:nvSpPr>
        <p:spPr>
          <a:xfrm>
            <a:off x="10547685" y="2230719"/>
            <a:ext cx="4578015"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2.001</a:t>
            </a:r>
            <a:br>
              <a:rPr lang="es-ES" dirty="0"/>
            </a:br>
            <a:r>
              <a:rPr lang="es-ES" b="1" dirty="0">
                <a:solidFill>
                  <a:schemeClr val="bg2">
                    <a:lumMod val="75000"/>
                  </a:schemeClr>
                </a:solidFill>
              </a:rPr>
              <a:t>Tasa de crecimiento de clientes: </a:t>
            </a:r>
            <a:r>
              <a:rPr lang="es-ES" dirty="0"/>
              <a:t>	</a:t>
            </a:r>
            <a:r>
              <a:rPr lang="es-ES" b="1" dirty="0"/>
              <a:t>4,15%</a:t>
            </a:r>
            <a:br>
              <a:rPr lang="es-ES" dirty="0"/>
            </a:br>
            <a:r>
              <a:rPr lang="es-ES" b="1" dirty="0">
                <a:solidFill>
                  <a:schemeClr val="bg2">
                    <a:lumMod val="75000"/>
                  </a:schemeClr>
                </a:solidFill>
              </a:rPr>
              <a:t>Población: </a:t>
            </a:r>
            <a:r>
              <a:rPr lang="es-ES" b="1" dirty="0"/>
              <a:t>			959.580</a:t>
            </a:r>
          </a:p>
        </p:txBody>
      </p:sp>
      <p:sp>
        <p:nvSpPr>
          <p:cNvPr id="14" name="TextBox 13"/>
          <p:cNvSpPr txBox="1"/>
          <p:nvPr/>
        </p:nvSpPr>
        <p:spPr>
          <a:xfrm>
            <a:off x="3435686" y="2235948"/>
            <a:ext cx="472440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2.002</a:t>
            </a:r>
            <a:br>
              <a:rPr lang="es-ES" dirty="0"/>
            </a:br>
            <a:r>
              <a:rPr lang="es-ES" b="1" dirty="0">
                <a:solidFill>
                  <a:schemeClr val="bg2">
                    <a:lumMod val="75000"/>
                  </a:schemeClr>
                </a:solidFill>
              </a:rPr>
              <a:t>Tasa de crecimiento de la población: </a:t>
            </a:r>
            <a:r>
              <a:rPr lang="es-ES" dirty="0"/>
              <a:t>	</a:t>
            </a:r>
            <a:r>
              <a:rPr lang="es-ES" b="1" dirty="0"/>
              <a:t>1,85%</a:t>
            </a:r>
            <a:br>
              <a:rPr lang="es-ES" dirty="0"/>
            </a:br>
            <a:r>
              <a:rPr lang="es-ES" b="1" dirty="0">
                <a:solidFill>
                  <a:schemeClr val="bg2">
                    <a:lumMod val="75000"/>
                  </a:schemeClr>
                </a:solidFill>
              </a:rPr>
              <a:t>Población: </a:t>
            </a:r>
            <a:r>
              <a:rPr lang="es-ES" b="1" dirty="0"/>
              <a:t>			5.486.610</a:t>
            </a:r>
          </a:p>
        </p:txBody>
      </p:sp>
      <p:sp>
        <p:nvSpPr>
          <p:cNvPr id="15" name="TextBox 14"/>
          <p:cNvSpPr txBox="1"/>
          <p:nvPr/>
        </p:nvSpPr>
        <p:spPr>
          <a:xfrm>
            <a:off x="10523033" y="0"/>
            <a:ext cx="472440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2.001</a:t>
            </a:r>
            <a:br>
              <a:rPr lang="es-ES" dirty="0"/>
            </a:br>
            <a:r>
              <a:rPr lang="es-ES" b="1" dirty="0">
                <a:solidFill>
                  <a:schemeClr val="bg2">
                    <a:lumMod val="75000"/>
                  </a:schemeClr>
                </a:solidFill>
              </a:rPr>
              <a:t>Tasa de crecimiento de la población: </a:t>
            </a:r>
            <a:r>
              <a:rPr lang="es-ES" dirty="0"/>
              <a:t>	</a:t>
            </a:r>
            <a:r>
              <a:rPr lang="es-ES" b="1" dirty="0"/>
              <a:t>1,9%</a:t>
            </a:r>
            <a:br>
              <a:rPr lang="es-ES" dirty="0"/>
            </a:br>
            <a:r>
              <a:rPr lang="es-ES" b="1" dirty="0">
                <a:solidFill>
                  <a:schemeClr val="bg2">
                    <a:lumMod val="75000"/>
                  </a:schemeClr>
                </a:solidFill>
              </a:rPr>
              <a:t>Población: </a:t>
            </a:r>
            <a:r>
              <a:rPr lang="es-ES" b="1" dirty="0"/>
              <a:t>			5.385.002</a:t>
            </a:r>
          </a:p>
        </p:txBody>
      </p:sp>
      <p:cxnSp>
        <p:nvCxnSpPr>
          <p:cNvPr id="16" name="Straight Arrow Connector 15"/>
          <p:cNvCxnSpPr/>
          <p:nvPr/>
        </p:nvCxnSpPr>
        <p:spPr>
          <a:xfrm flipH="1">
            <a:off x="1521161" y="3073009"/>
            <a:ext cx="1914525" cy="1276350"/>
          </a:xfrm>
          <a:prstGeom prst="straightConnector1">
            <a:avLst/>
          </a:prstGeom>
          <a:ln w="41275">
            <a:solidFill>
              <a:srgbClr val="428CBF"/>
            </a:solidFill>
            <a:tailEnd type="triangle" w="lg" len="lg"/>
          </a:ln>
        </p:spPr>
        <p:style>
          <a:lnRef idx="1">
            <a:schemeClr val="accent1"/>
          </a:lnRef>
          <a:fillRef idx="0">
            <a:schemeClr val="accent1"/>
          </a:fillRef>
          <a:effectRef idx="0">
            <a:schemeClr val="accent1"/>
          </a:effectRef>
          <a:fontRef idx="minor">
            <a:schemeClr val="tx1"/>
          </a:fontRef>
        </p:style>
      </p:cxnSp>
      <p:sp>
        <p:nvSpPr>
          <p:cNvPr id="17" name="Elipse 16"/>
          <p:cNvSpPr/>
          <p:nvPr/>
        </p:nvSpPr>
        <p:spPr>
          <a:xfrm>
            <a:off x="1432123" y="4350134"/>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6" name="Elipse 16"/>
          <p:cNvSpPr/>
          <p:nvPr/>
        </p:nvSpPr>
        <p:spPr>
          <a:xfrm>
            <a:off x="1452892" y="4532093"/>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cxnSp>
        <p:nvCxnSpPr>
          <p:cNvPr id="27" name="Straight Arrow Connector 15"/>
          <p:cNvCxnSpPr/>
          <p:nvPr/>
        </p:nvCxnSpPr>
        <p:spPr>
          <a:xfrm flipH="1" flipV="1">
            <a:off x="1498600" y="4686300"/>
            <a:ext cx="1924698" cy="1884143"/>
          </a:xfrm>
          <a:prstGeom prst="straightConnector1">
            <a:avLst/>
          </a:prstGeom>
          <a:ln w="41275">
            <a:solidFill>
              <a:srgbClr val="C8C949"/>
            </a:solidFill>
            <a:tailEnd type="triangle" w="lg" len="lg"/>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3380997" y="5800024"/>
            <a:ext cx="4578015"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2.002</a:t>
            </a:r>
            <a:br>
              <a:rPr lang="es-ES" dirty="0"/>
            </a:br>
            <a:r>
              <a:rPr lang="es-ES" b="1" dirty="0">
                <a:solidFill>
                  <a:schemeClr val="bg2">
                    <a:lumMod val="75000"/>
                  </a:schemeClr>
                </a:solidFill>
              </a:rPr>
              <a:t>Tasa de crecimiento de clientes: </a:t>
            </a:r>
            <a:r>
              <a:rPr lang="es-ES" dirty="0"/>
              <a:t>	</a:t>
            </a:r>
            <a:r>
              <a:rPr lang="es-ES" b="1" dirty="0"/>
              <a:t>0,5%</a:t>
            </a:r>
            <a:br>
              <a:rPr lang="es-ES" dirty="0"/>
            </a:br>
            <a:r>
              <a:rPr lang="es-ES" b="1" dirty="0">
                <a:solidFill>
                  <a:schemeClr val="bg2">
                    <a:lumMod val="75000"/>
                  </a:schemeClr>
                </a:solidFill>
              </a:rPr>
              <a:t>Clientes: </a:t>
            </a:r>
            <a:r>
              <a:rPr lang="es-ES" b="1" dirty="0"/>
              <a:t>				964.449</a:t>
            </a:r>
          </a:p>
        </p:txBody>
      </p:sp>
    </p:spTree>
    <p:extLst>
      <p:ext uri="{BB962C8B-B14F-4D97-AF65-F5344CB8AC3E}">
        <p14:creationId xmlns:p14="http://schemas.microsoft.com/office/powerpoint/2010/main" val="5467882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14948" y="1474800"/>
            <a:ext cx="4092552" cy="3006700"/>
          </a:xfrm>
          <a:prstGeom prst="rect">
            <a:avLst/>
          </a:prstGeom>
        </p:spPr>
      </p:pic>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2" name="Picture 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0" y="1993691"/>
            <a:ext cx="10058401" cy="7702587"/>
          </a:xfrm>
          <a:prstGeom prst="rect">
            <a:avLst/>
          </a:prstGeom>
        </p:spPr>
      </p:pic>
      <p:sp>
        <p:nvSpPr>
          <p:cNvPr id="3" name="Rectangle 2"/>
          <p:cNvSpPr/>
          <p:nvPr/>
        </p:nvSpPr>
        <p:spPr>
          <a:xfrm>
            <a:off x="-524656" y="0"/>
            <a:ext cx="11527436" cy="3387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Rectangle 7"/>
          <p:cNvSpPr/>
          <p:nvPr/>
        </p:nvSpPr>
        <p:spPr>
          <a:xfrm>
            <a:off x="-575768" y="5413947"/>
            <a:ext cx="11527436" cy="3387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p:cNvSpPr txBox="1"/>
          <p:nvPr/>
        </p:nvSpPr>
        <p:spPr>
          <a:xfrm>
            <a:off x="10547685" y="3368363"/>
            <a:ext cx="4578015"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2.002</a:t>
            </a:r>
            <a:br>
              <a:rPr lang="es-ES" dirty="0"/>
            </a:br>
            <a:r>
              <a:rPr lang="es-ES" b="1" dirty="0">
                <a:solidFill>
                  <a:schemeClr val="bg2">
                    <a:lumMod val="75000"/>
                  </a:schemeClr>
                </a:solidFill>
              </a:rPr>
              <a:t>Tasa de crecimiento de clientes: </a:t>
            </a:r>
            <a:r>
              <a:rPr lang="es-ES" dirty="0"/>
              <a:t>	</a:t>
            </a:r>
            <a:r>
              <a:rPr lang="es-ES" b="1" dirty="0"/>
              <a:t>0,5%</a:t>
            </a:r>
            <a:br>
              <a:rPr lang="es-ES" dirty="0"/>
            </a:br>
            <a:r>
              <a:rPr lang="es-ES" b="1" dirty="0">
                <a:solidFill>
                  <a:schemeClr val="bg2">
                    <a:lumMod val="75000"/>
                  </a:schemeClr>
                </a:solidFill>
              </a:rPr>
              <a:t>Población: </a:t>
            </a:r>
            <a:r>
              <a:rPr lang="es-ES" b="1" dirty="0"/>
              <a:t>			964.449</a:t>
            </a:r>
          </a:p>
        </p:txBody>
      </p:sp>
      <p:sp>
        <p:nvSpPr>
          <p:cNvPr id="13" name="TextBox 12"/>
          <p:cNvSpPr txBox="1"/>
          <p:nvPr/>
        </p:nvSpPr>
        <p:spPr>
          <a:xfrm>
            <a:off x="10547685" y="2230719"/>
            <a:ext cx="4578015"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2.001</a:t>
            </a:r>
            <a:br>
              <a:rPr lang="es-ES" dirty="0"/>
            </a:br>
            <a:r>
              <a:rPr lang="es-ES" b="1" dirty="0">
                <a:solidFill>
                  <a:schemeClr val="bg2">
                    <a:lumMod val="75000"/>
                  </a:schemeClr>
                </a:solidFill>
              </a:rPr>
              <a:t>Tasa de crecimiento de clientes: </a:t>
            </a:r>
            <a:r>
              <a:rPr lang="es-ES" dirty="0"/>
              <a:t>	</a:t>
            </a:r>
            <a:r>
              <a:rPr lang="es-ES" b="1" dirty="0"/>
              <a:t>4,15%</a:t>
            </a:r>
            <a:br>
              <a:rPr lang="es-ES" dirty="0"/>
            </a:br>
            <a:r>
              <a:rPr lang="es-ES" b="1" dirty="0">
                <a:solidFill>
                  <a:schemeClr val="bg2">
                    <a:lumMod val="75000"/>
                  </a:schemeClr>
                </a:solidFill>
              </a:rPr>
              <a:t>Población: </a:t>
            </a:r>
            <a:r>
              <a:rPr lang="es-ES" b="1" dirty="0"/>
              <a:t>			959.580</a:t>
            </a:r>
          </a:p>
        </p:txBody>
      </p:sp>
      <p:sp>
        <p:nvSpPr>
          <p:cNvPr id="15" name="TextBox 14"/>
          <p:cNvSpPr txBox="1"/>
          <p:nvPr/>
        </p:nvSpPr>
        <p:spPr>
          <a:xfrm>
            <a:off x="10523033" y="0"/>
            <a:ext cx="472440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2.001</a:t>
            </a:r>
            <a:br>
              <a:rPr lang="es-ES" dirty="0"/>
            </a:br>
            <a:r>
              <a:rPr lang="es-ES" b="1" dirty="0">
                <a:solidFill>
                  <a:schemeClr val="bg2">
                    <a:lumMod val="75000"/>
                  </a:schemeClr>
                </a:solidFill>
              </a:rPr>
              <a:t>Tasa de crecimiento de la población: </a:t>
            </a:r>
            <a:r>
              <a:rPr lang="es-ES" dirty="0"/>
              <a:t>	</a:t>
            </a:r>
            <a:r>
              <a:rPr lang="es-ES" b="1" dirty="0"/>
              <a:t>1,9%</a:t>
            </a:r>
            <a:br>
              <a:rPr lang="es-ES" dirty="0"/>
            </a:br>
            <a:r>
              <a:rPr lang="es-ES" b="1" dirty="0">
                <a:solidFill>
                  <a:schemeClr val="bg2">
                    <a:lumMod val="75000"/>
                  </a:schemeClr>
                </a:solidFill>
              </a:rPr>
              <a:t>Población: </a:t>
            </a:r>
            <a:r>
              <a:rPr lang="es-ES" b="1" dirty="0"/>
              <a:t>			5.385.002</a:t>
            </a:r>
          </a:p>
        </p:txBody>
      </p:sp>
      <p:cxnSp>
        <p:nvCxnSpPr>
          <p:cNvPr id="16" name="Straight Arrow Connector 15"/>
          <p:cNvCxnSpPr/>
          <p:nvPr/>
        </p:nvCxnSpPr>
        <p:spPr>
          <a:xfrm flipH="1" flipV="1">
            <a:off x="4073862" y="4486519"/>
            <a:ext cx="863898" cy="1388501"/>
          </a:xfrm>
          <a:prstGeom prst="straightConnector1">
            <a:avLst/>
          </a:prstGeom>
          <a:ln w="41275">
            <a:solidFill>
              <a:srgbClr val="428CBF"/>
            </a:solidFill>
            <a:tailEnd type="triangle" w="lg" len="lg"/>
          </a:ln>
        </p:spPr>
        <p:style>
          <a:lnRef idx="1">
            <a:schemeClr val="accent1"/>
          </a:lnRef>
          <a:fillRef idx="0">
            <a:schemeClr val="accent1"/>
          </a:fillRef>
          <a:effectRef idx="0">
            <a:schemeClr val="accent1"/>
          </a:effectRef>
          <a:fontRef idx="minor">
            <a:schemeClr val="tx1"/>
          </a:fontRef>
        </p:style>
      </p:cxnSp>
      <p:sp>
        <p:nvSpPr>
          <p:cNvPr id="17" name="Elipse 16"/>
          <p:cNvSpPr/>
          <p:nvPr/>
        </p:nvSpPr>
        <p:spPr>
          <a:xfrm>
            <a:off x="3992443" y="4372994"/>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6" name="Elipse 16"/>
          <p:cNvSpPr/>
          <p:nvPr/>
        </p:nvSpPr>
        <p:spPr>
          <a:xfrm>
            <a:off x="4005592" y="3709133"/>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cxnSp>
        <p:nvCxnSpPr>
          <p:cNvPr id="27" name="Straight Arrow Connector 15"/>
          <p:cNvCxnSpPr/>
          <p:nvPr/>
        </p:nvCxnSpPr>
        <p:spPr>
          <a:xfrm flipH="1">
            <a:off x="4091940" y="2418735"/>
            <a:ext cx="863518" cy="1276965"/>
          </a:xfrm>
          <a:prstGeom prst="straightConnector1">
            <a:avLst/>
          </a:prstGeom>
          <a:ln w="41275">
            <a:solidFill>
              <a:srgbClr val="C8C949"/>
            </a:solidFill>
            <a:tailEnd type="triangle" w="lg" len="lg"/>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4855836" y="5741030"/>
            <a:ext cx="4734303"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2.006</a:t>
            </a:r>
            <a:br>
              <a:rPr lang="es-ES" dirty="0"/>
            </a:br>
            <a:r>
              <a:rPr lang="es-ES" b="1" dirty="0">
                <a:solidFill>
                  <a:schemeClr val="bg2">
                    <a:lumMod val="75000"/>
                  </a:schemeClr>
                </a:solidFill>
              </a:rPr>
              <a:t>Tasa de crecimiento de población: </a:t>
            </a:r>
            <a:r>
              <a:rPr lang="es-ES" dirty="0"/>
              <a:t>	</a:t>
            </a:r>
            <a:r>
              <a:rPr lang="es-ES" b="1" dirty="0"/>
              <a:t>1,69%</a:t>
            </a:r>
            <a:br>
              <a:rPr lang="es-ES" dirty="0"/>
            </a:br>
            <a:r>
              <a:rPr lang="es-ES" b="1" dirty="0">
                <a:solidFill>
                  <a:schemeClr val="bg2">
                    <a:lumMod val="75000"/>
                  </a:schemeClr>
                </a:solidFill>
              </a:rPr>
              <a:t>Población: </a:t>
            </a:r>
            <a:r>
              <a:rPr lang="es-ES" b="1" dirty="0"/>
              <a:t>			5.877.323</a:t>
            </a:r>
          </a:p>
        </p:txBody>
      </p:sp>
      <p:sp>
        <p:nvSpPr>
          <p:cNvPr id="14" name="TextBox 13"/>
          <p:cNvSpPr txBox="1"/>
          <p:nvPr/>
        </p:nvSpPr>
        <p:spPr>
          <a:xfrm>
            <a:off x="4885637" y="1774753"/>
            <a:ext cx="472440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2.006</a:t>
            </a:r>
            <a:br>
              <a:rPr lang="es-ES" dirty="0"/>
            </a:br>
            <a:r>
              <a:rPr lang="es-ES" b="1" dirty="0">
                <a:solidFill>
                  <a:schemeClr val="bg2">
                    <a:lumMod val="75000"/>
                  </a:schemeClr>
                </a:solidFill>
              </a:rPr>
              <a:t>Tasa de crecimiento de clientes: </a:t>
            </a:r>
            <a:r>
              <a:rPr lang="es-ES" dirty="0"/>
              <a:t>	</a:t>
            </a:r>
            <a:r>
              <a:rPr lang="es-ES" b="1" dirty="0"/>
              <a:t>6,58%</a:t>
            </a:r>
            <a:br>
              <a:rPr lang="es-ES" dirty="0"/>
            </a:br>
            <a:r>
              <a:rPr lang="es-ES" b="1" dirty="0">
                <a:solidFill>
                  <a:schemeClr val="bg2">
                    <a:lumMod val="75000"/>
                  </a:schemeClr>
                </a:solidFill>
              </a:rPr>
              <a:t>Clientes: </a:t>
            </a:r>
            <a:r>
              <a:rPr lang="es-ES" b="1" dirty="0"/>
              <a:t>				1.072.841</a:t>
            </a:r>
          </a:p>
        </p:txBody>
      </p:sp>
    </p:spTree>
    <p:extLst>
      <p:ext uri="{BB962C8B-B14F-4D97-AF65-F5344CB8AC3E}">
        <p14:creationId xmlns:p14="http://schemas.microsoft.com/office/powerpoint/2010/main" val="2748166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14948" y="1474800"/>
            <a:ext cx="4092552" cy="3006700"/>
          </a:xfrm>
          <a:prstGeom prst="rect">
            <a:avLst/>
          </a:prstGeom>
        </p:spPr>
      </p:pic>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2" name="Picture 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34999" y="-4632344"/>
            <a:ext cx="16237156" cy="11661794"/>
          </a:xfrm>
          <a:prstGeom prst="rect">
            <a:avLst/>
          </a:prstGeom>
        </p:spPr>
      </p:pic>
      <p:sp>
        <p:nvSpPr>
          <p:cNvPr id="7" name="Rectangle 6"/>
          <p:cNvSpPr/>
          <p:nvPr/>
        </p:nvSpPr>
        <p:spPr>
          <a:xfrm>
            <a:off x="-417018" y="-2930577"/>
            <a:ext cx="11527436" cy="3387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Rectangle 7"/>
          <p:cNvSpPr/>
          <p:nvPr/>
        </p:nvSpPr>
        <p:spPr>
          <a:xfrm>
            <a:off x="-734518" y="6978162"/>
            <a:ext cx="11527436" cy="3387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Rectangle 10"/>
          <p:cNvSpPr/>
          <p:nvPr/>
        </p:nvSpPr>
        <p:spPr>
          <a:xfrm>
            <a:off x="8766931" y="457200"/>
            <a:ext cx="5067159" cy="70644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 name="TextBox 12"/>
          <p:cNvSpPr txBox="1"/>
          <p:nvPr/>
        </p:nvSpPr>
        <p:spPr>
          <a:xfrm>
            <a:off x="-8420516" y="3527773"/>
            <a:ext cx="3924371" cy="923330"/>
          </a:xfrm>
          <a:prstGeom prst="rect">
            <a:avLst/>
          </a:prstGeom>
          <a:noFill/>
          <a:ln>
            <a:solidFill>
              <a:schemeClr val="bg2">
                <a:lumMod val="75000"/>
              </a:schemeClr>
            </a:solidFill>
          </a:ln>
        </p:spPr>
        <p:txBody>
          <a:bodyPr wrap="square" rtlCol="0">
            <a:spAutoFit/>
          </a:bodyPr>
          <a:lstStyle/>
          <a:p>
            <a:r>
              <a:rPr lang="es-ES" b="1" dirty="0">
                <a:solidFill>
                  <a:schemeClr val="bg2">
                    <a:lumMod val="75000"/>
                  </a:schemeClr>
                </a:solidFill>
              </a:rPr>
              <a:t>Indicador de pronóstico: </a:t>
            </a:r>
            <a:r>
              <a:rPr lang="es-ES" b="1" dirty="0"/>
              <a:t>	Cálculo</a:t>
            </a:r>
            <a:br>
              <a:rPr lang="es-ES" dirty="0"/>
            </a:br>
            <a:r>
              <a:rPr lang="es-ES" b="1" dirty="0">
                <a:solidFill>
                  <a:schemeClr val="bg2">
                    <a:lumMod val="75000"/>
                  </a:schemeClr>
                </a:solidFill>
              </a:rPr>
              <a:t>Año: </a:t>
            </a:r>
            <a:r>
              <a:rPr lang="es-ES" dirty="0"/>
              <a:t>			</a:t>
            </a:r>
            <a:r>
              <a:rPr lang="es-ES" b="1" dirty="0"/>
              <a:t>2.020</a:t>
            </a:r>
            <a:br>
              <a:rPr lang="es-ES" dirty="0"/>
            </a:br>
            <a:r>
              <a:rPr lang="es-ES" b="1" dirty="0">
                <a:solidFill>
                  <a:schemeClr val="bg2">
                    <a:lumMod val="75000"/>
                  </a:schemeClr>
                </a:solidFill>
              </a:rPr>
              <a:t>Consumo(</a:t>
            </a:r>
            <a:r>
              <a:rPr lang="es-ES" b="1" dirty="0" err="1">
                <a:solidFill>
                  <a:schemeClr val="bg2">
                    <a:lumMod val="75000"/>
                  </a:schemeClr>
                </a:solidFill>
              </a:rPr>
              <a:t>MWh</a:t>
            </a:r>
            <a:r>
              <a:rPr lang="es-ES" b="1" dirty="0">
                <a:solidFill>
                  <a:schemeClr val="bg2">
                    <a:lumMod val="75000"/>
                  </a:schemeClr>
                </a:solidFill>
              </a:rPr>
              <a:t>): </a:t>
            </a:r>
            <a:r>
              <a:rPr lang="es-ES" b="1" dirty="0"/>
              <a:t>		16.593.716</a:t>
            </a:r>
          </a:p>
        </p:txBody>
      </p:sp>
      <p:cxnSp>
        <p:nvCxnSpPr>
          <p:cNvPr id="14" name="Straight Arrow Connector 13"/>
          <p:cNvCxnSpPr/>
          <p:nvPr/>
        </p:nvCxnSpPr>
        <p:spPr>
          <a:xfrm>
            <a:off x="-3811386" y="4091615"/>
            <a:ext cx="2596896" cy="1"/>
          </a:xfrm>
          <a:prstGeom prst="straightConnector1">
            <a:avLst/>
          </a:prstGeom>
          <a:ln w="41275">
            <a:solidFill>
              <a:srgbClr val="97DF89"/>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2296930" y="2269587"/>
            <a:ext cx="883404" cy="1069383"/>
          </a:xfrm>
          <a:prstGeom prst="straightConnector1">
            <a:avLst/>
          </a:prstGeom>
          <a:ln w="41275">
            <a:solidFill>
              <a:srgbClr val="D41E1F"/>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4435740" y="1688683"/>
            <a:ext cx="2650254"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dirty="0"/>
              <a:t>		</a:t>
            </a:r>
            <a:r>
              <a:rPr lang="es-ES" b="1" dirty="0"/>
              <a:t>2.014</a:t>
            </a:r>
            <a:br>
              <a:rPr lang="es-ES" dirty="0"/>
            </a:br>
            <a:r>
              <a:rPr lang="es-ES" b="1" dirty="0">
                <a:solidFill>
                  <a:schemeClr val="bg2">
                    <a:lumMod val="75000"/>
                  </a:schemeClr>
                </a:solidFill>
              </a:rPr>
              <a:t>Consumo(</a:t>
            </a:r>
            <a:r>
              <a:rPr lang="es-ES" b="1" dirty="0" err="1">
                <a:solidFill>
                  <a:schemeClr val="bg2">
                    <a:lumMod val="75000"/>
                  </a:schemeClr>
                </a:solidFill>
              </a:rPr>
              <a:t>GWh</a:t>
            </a:r>
            <a:r>
              <a:rPr lang="es-ES" b="1" dirty="0">
                <a:solidFill>
                  <a:schemeClr val="bg2">
                    <a:lumMod val="75000"/>
                  </a:schemeClr>
                </a:solidFill>
              </a:rPr>
              <a:t>): </a:t>
            </a:r>
            <a:r>
              <a:rPr lang="es-ES" b="1" dirty="0"/>
              <a:t>	9,7</a:t>
            </a:r>
          </a:p>
        </p:txBody>
      </p:sp>
      <p:sp>
        <p:nvSpPr>
          <p:cNvPr id="17" name="Elipse 16"/>
          <p:cNvSpPr/>
          <p:nvPr/>
        </p:nvSpPr>
        <p:spPr>
          <a:xfrm>
            <a:off x="-1404148" y="3372439"/>
            <a:ext cx="106680" cy="101456"/>
          </a:xfrm>
          <a:prstGeom prst="ellipse">
            <a:avLst/>
          </a:prstGeom>
          <a:solidFill>
            <a:srgbClr val="D41E1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8" name="Elipse 16"/>
          <p:cNvSpPr/>
          <p:nvPr/>
        </p:nvSpPr>
        <p:spPr>
          <a:xfrm>
            <a:off x="-1381288" y="3661999"/>
            <a:ext cx="106680" cy="101456"/>
          </a:xfrm>
          <a:prstGeom prst="ellipse">
            <a:avLst/>
          </a:prstGeom>
          <a:solidFill>
            <a:srgbClr val="5195C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cxnSp>
        <p:nvCxnSpPr>
          <p:cNvPr id="20" name="Straight Arrow Connector 19"/>
          <p:cNvCxnSpPr/>
          <p:nvPr/>
        </p:nvCxnSpPr>
        <p:spPr>
          <a:xfrm flipV="1">
            <a:off x="-2327926" y="3842409"/>
            <a:ext cx="978976" cy="570077"/>
          </a:xfrm>
          <a:prstGeom prst="straightConnector1">
            <a:avLst/>
          </a:prstGeom>
          <a:ln w="41275">
            <a:solidFill>
              <a:srgbClr val="5195C4"/>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5151247" y="3999480"/>
            <a:ext cx="2916309"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dirty="0"/>
              <a:t>		</a:t>
            </a:r>
            <a:r>
              <a:rPr lang="es-ES" b="1" dirty="0"/>
              <a:t>2.014</a:t>
            </a:r>
            <a:br>
              <a:rPr lang="es-ES" dirty="0"/>
            </a:br>
            <a:r>
              <a:rPr lang="es-ES" b="1" dirty="0">
                <a:solidFill>
                  <a:schemeClr val="bg2">
                    <a:lumMod val="75000"/>
                  </a:schemeClr>
                </a:solidFill>
              </a:rPr>
              <a:t>Población: </a:t>
            </a:r>
            <a:r>
              <a:rPr lang="es-ES" b="1" dirty="0"/>
              <a:t>	6.657.232</a:t>
            </a:r>
          </a:p>
        </p:txBody>
      </p:sp>
    </p:spTree>
    <p:extLst>
      <p:ext uri="{BB962C8B-B14F-4D97-AF65-F5344CB8AC3E}">
        <p14:creationId xmlns:p14="http://schemas.microsoft.com/office/powerpoint/2010/main" val="40159616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14948" y="1474800"/>
            <a:ext cx="4092552" cy="3006700"/>
          </a:xfrm>
          <a:prstGeom prst="rect">
            <a:avLst/>
          </a:prstGeom>
        </p:spPr>
      </p:pic>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2" name="Picture 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34999" y="-4632344"/>
            <a:ext cx="16237156" cy="11661794"/>
          </a:xfrm>
          <a:prstGeom prst="rect">
            <a:avLst/>
          </a:prstGeom>
        </p:spPr>
      </p:pic>
      <p:sp>
        <p:nvSpPr>
          <p:cNvPr id="7" name="Rectangle 6"/>
          <p:cNvSpPr/>
          <p:nvPr/>
        </p:nvSpPr>
        <p:spPr>
          <a:xfrm>
            <a:off x="-417018" y="-2930577"/>
            <a:ext cx="11527436" cy="3387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Rectangle 7"/>
          <p:cNvSpPr/>
          <p:nvPr/>
        </p:nvSpPr>
        <p:spPr>
          <a:xfrm>
            <a:off x="-734518" y="6978162"/>
            <a:ext cx="11527436" cy="3387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4" name="Straight Arrow Connector 13"/>
          <p:cNvCxnSpPr/>
          <p:nvPr/>
        </p:nvCxnSpPr>
        <p:spPr>
          <a:xfrm>
            <a:off x="5548393" y="2913681"/>
            <a:ext cx="883404" cy="1069383"/>
          </a:xfrm>
          <a:prstGeom prst="straightConnector1">
            <a:avLst/>
          </a:prstGeom>
          <a:ln w="41275">
            <a:solidFill>
              <a:srgbClr val="D41E1F"/>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8766931" y="457200"/>
            <a:ext cx="5067159" cy="70644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 name="TextBox 12"/>
          <p:cNvSpPr txBox="1"/>
          <p:nvPr/>
        </p:nvSpPr>
        <p:spPr>
          <a:xfrm>
            <a:off x="3409583" y="2332777"/>
            <a:ext cx="2650254"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dirty="0"/>
              <a:t>		</a:t>
            </a:r>
            <a:r>
              <a:rPr lang="es-ES" b="1" dirty="0"/>
              <a:t>2.014</a:t>
            </a:r>
            <a:br>
              <a:rPr lang="es-ES" dirty="0"/>
            </a:br>
            <a:r>
              <a:rPr lang="es-ES" b="1" dirty="0">
                <a:solidFill>
                  <a:schemeClr val="bg2">
                    <a:lumMod val="75000"/>
                  </a:schemeClr>
                </a:solidFill>
              </a:rPr>
              <a:t>Consumo(</a:t>
            </a:r>
            <a:r>
              <a:rPr lang="es-ES" b="1" dirty="0" err="1">
                <a:solidFill>
                  <a:schemeClr val="bg2">
                    <a:lumMod val="75000"/>
                  </a:schemeClr>
                </a:solidFill>
              </a:rPr>
              <a:t>GWh</a:t>
            </a:r>
            <a:r>
              <a:rPr lang="es-ES" b="1" dirty="0">
                <a:solidFill>
                  <a:schemeClr val="bg2">
                    <a:lumMod val="75000"/>
                  </a:schemeClr>
                </a:solidFill>
              </a:rPr>
              <a:t>): </a:t>
            </a:r>
            <a:r>
              <a:rPr lang="es-ES" b="1" dirty="0"/>
              <a:t>	9.794</a:t>
            </a:r>
          </a:p>
        </p:txBody>
      </p:sp>
      <p:sp>
        <p:nvSpPr>
          <p:cNvPr id="16" name="Elipse 16"/>
          <p:cNvSpPr/>
          <p:nvPr/>
        </p:nvSpPr>
        <p:spPr>
          <a:xfrm>
            <a:off x="6441175" y="4016533"/>
            <a:ext cx="106680" cy="101456"/>
          </a:xfrm>
          <a:prstGeom prst="ellipse">
            <a:avLst/>
          </a:prstGeom>
          <a:solidFill>
            <a:srgbClr val="D41E1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7" name="Elipse 16"/>
          <p:cNvSpPr/>
          <p:nvPr/>
        </p:nvSpPr>
        <p:spPr>
          <a:xfrm>
            <a:off x="6464035" y="4549933"/>
            <a:ext cx="106680" cy="101456"/>
          </a:xfrm>
          <a:prstGeom prst="ellipse">
            <a:avLst/>
          </a:prstGeom>
          <a:solidFill>
            <a:srgbClr val="5195C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cxnSp>
        <p:nvCxnSpPr>
          <p:cNvPr id="18" name="Straight Arrow Connector 17"/>
          <p:cNvCxnSpPr/>
          <p:nvPr/>
        </p:nvCxnSpPr>
        <p:spPr>
          <a:xfrm flipV="1">
            <a:off x="5517397" y="4730343"/>
            <a:ext cx="978976" cy="570077"/>
          </a:xfrm>
          <a:prstGeom prst="straightConnector1">
            <a:avLst/>
          </a:prstGeom>
          <a:ln w="41275">
            <a:solidFill>
              <a:srgbClr val="5195C4"/>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2694076" y="4887414"/>
            <a:ext cx="2916309"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dirty="0"/>
              <a:t>		</a:t>
            </a:r>
            <a:r>
              <a:rPr lang="es-ES" b="1" dirty="0"/>
              <a:t>2.014</a:t>
            </a:r>
            <a:br>
              <a:rPr lang="es-ES" dirty="0"/>
            </a:br>
            <a:r>
              <a:rPr lang="es-ES" b="1" dirty="0">
                <a:solidFill>
                  <a:schemeClr val="bg2">
                    <a:lumMod val="75000"/>
                  </a:schemeClr>
                </a:solidFill>
              </a:rPr>
              <a:t>Población: </a:t>
            </a:r>
            <a:r>
              <a:rPr lang="es-ES" b="1" dirty="0"/>
              <a:t>	6.657.232</a:t>
            </a:r>
          </a:p>
        </p:txBody>
      </p:sp>
    </p:spTree>
    <p:extLst>
      <p:ext uri="{BB962C8B-B14F-4D97-AF65-F5344CB8AC3E}">
        <p14:creationId xmlns:p14="http://schemas.microsoft.com/office/powerpoint/2010/main" val="16193380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14948" y="1474800"/>
            <a:ext cx="4092552" cy="3006700"/>
          </a:xfrm>
          <a:prstGeom prst="rect">
            <a:avLst/>
          </a:prstGeom>
        </p:spPr>
      </p:pic>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2" name="Picture 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34999" y="-4632344"/>
            <a:ext cx="16237156" cy="11661794"/>
          </a:xfrm>
          <a:prstGeom prst="rect">
            <a:avLst/>
          </a:prstGeom>
        </p:spPr>
      </p:pic>
      <p:sp>
        <p:nvSpPr>
          <p:cNvPr id="7" name="Rectangle 6"/>
          <p:cNvSpPr/>
          <p:nvPr/>
        </p:nvSpPr>
        <p:spPr>
          <a:xfrm>
            <a:off x="-417018" y="-2930577"/>
            <a:ext cx="11527436" cy="3387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Rectangle 7"/>
          <p:cNvSpPr/>
          <p:nvPr/>
        </p:nvSpPr>
        <p:spPr>
          <a:xfrm>
            <a:off x="-734518" y="6978162"/>
            <a:ext cx="11527436" cy="3387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4" name="Straight Arrow Connector 13"/>
          <p:cNvCxnSpPr/>
          <p:nvPr/>
        </p:nvCxnSpPr>
        <p:spPr>
          <a:xfrm>
            <a:off x="5548393" y="2913681"/>
            <a:ext cx="1210547" cy="934419"/>
          </a:xfrm>
          <a:prstGeom prst="straightConnector1">
            <a:avLst/>
          </a:prstGeom>
          <a:ln w="41275">
            <a:solidFill>
              <a:srgbClr val="99DF8B"/>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8766931" y="457200"/>
            <a:ext cx="5067159" cy="70644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 name="TextBox 12"/>
          <p:cNvSpPr txBox="1"/>
          <p:nvPr/>
        </p:nvSpPr>
        <p:spPr>
          <a:xfrm>
            <a:off x="3409583" y="2332777"/>
            <a:ext cx="2650254"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dirty="0"/>
              <a:t>		</a:t>
            </a:r>
            <a:r>
              <a:rPr lang="es-ES" b="1" dirty="0"/>
              <a:t>2.015</a:t>
            </a:r>
            <a:br>
              <a:rPr lang="es-ES" dirty="0"/>
            </a:br>
            <a:r>
              <a:rPr lang="es-ES" b="1" dirty="0">
                <a:solidFill>
                  <a:schemeClr val="bg2">
                    <a:lumMod val="75000"/>
                  </a:schemeClr>
                </a:solidFill>
              </a:rPr>
              <a:t>Consumo(</a:t>
            </a:r>
            <a:r>
              <a:rPr lang="es-ES" b="1" dirty="0" err="1">
                <a:solidFill>
                  <a:schemeClr val="bg2">
                    <a:lumMod val="75000"/>
                  </a:schemeClr>
                </a:solidFill>
              </a:rPr>
              <a:t>GWh</a:t>
            </a:r>
            <a:r>
              <a:rPr lang="es-ES" b="1" dirty="0">
                <a:solidFill>
                  <a:schemeClr val="bg2">
                    <a:lumMod val="75000"/>
                  </a:schemeClr>
                </a:solidFill>
              </a:rPr>
              <a:t>): </a:t>
            </a:r>
            <a:r>
              <a:rPr lang="es-ES" b="1" dirty="0"/>
              <a:t>	10.698</a:t>
            </a:r>
          </a:p>
        </p:txBody>
      </p:sp>
      <p:sp>
        <p:nvSpPr>
          <p:cNvPr id="16" name="Elipse 16"/>
          <p:cNvSpPr/>
          <p:nvPr/>
        </p:nvSpPr>
        <p:spPr>
          <a:xfrm>
            <a:off x="6784075" y="3856513"/>
            <a:ext cx="106680" cy="101456"/>
          </a:xfrm>
          <a:prstGeom prst="ellipse">
            <a:avLst/>
          </a:prstGeom>
          <a:solidFill>
            <a:srgbClr val="99DF8B"/>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7" name="Elipse 16"/>
          <p:cNvSpPr/>
          <p:nvPr/>
        </p:nvSpPr>
        <p:spPr>
          <a:xfrm>
            <a:off x="6791695" y="4519453"/>
            <a:ext cx="106680" cy="101456"/>
          </a:xfrm>
          <a:prstGeom prst="ellipse">
            <a:avLst/>
          </a:prstGeom>
          <a:solidFill>
            <a:srgbClr val="C4AFD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cxnSp>
        <p:nvCxnSpPr>
          <p:cNvPr id="18" name="Straight Arrow Connector 17"/>
          <p:cNvCxnSpPr/>
          <p:nvPr/>
        </p:nvCxnSpPr>
        <p:spPr>
          <a:xfrm flipV="1">
            <a:off x="5517397" y="4632960"/>
            <a:ext cx="1241543" cy="667461"/>
          </a:xfrm>
          <a:prstGeom prst="straightConnector1">
            <a:avLst/>
          </a:prstGeom>
          <a:ln w="41275">
            <a:solidFill>
              <a:srgbClr val="C4AFD4"/>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2694076" y="4887414"/>
            <a:ext cx="2916309"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dirty="0"/>
              <a:t>		</a:t>
            </a:r>
            <a:r>
              <a:rPr lang="es-ES" b="1" dirty="0"/>
              <a:t>2.015</a:t>
            </a:r>
            <a:br>
              <a:rPr lang="es-ES" dirty="0"/>
            </a:br>
            <a:r>
              <a:rPr lang="es-ES" b="1" dirty="0">
                <a:solidFill>
                  <a:schemeClr val="bg2">
                    <a:lumMod val="75000"/>
                  </a:schemeClr>
                </a:solidFill>
              </a:rPr>
              <a:t>Población: </a:t>
            </a:r>
            <a:r>
              <a:rPr lang="es-ES" b="1" dirty="0"/>
              <a:t>	6.764.805</a:t>
            </a:r>
          </a:p>
        </p:txBody>
      </p:sp>
    </p:spTree>
    <p:extLst>
      <p:ext uri="{BB962C8B-B14F-4D97-AF65-F5344CB8AC3E}">
        <p14:creationId xmlns:p14="http://schemas.microsoft.com/office/powerpoint/2010/main" val="7103265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14948" y="1474800"/>
            <a:ext cx="4092552" cy="3006700"/>
          </a:xfrm>
          <a:prstGeom prst="rect">
            <a:avLst/>
          </a:prstGeom>
        </p:spPr>
      </p:pic>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2" name="Picture 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34999" y="-4632344"/>
            <a:ext cx="16237156" cy="11661794"/>
          </a:xfrm>
          <a:prstGeom prst="rect">
            <a:avLst/>
          </a:prstGeom>
        </p:spPr>
      </p:pic>
      <p:sp>
        <p:nvSpPr>
          <p:cNvPr id="7" name="Rectangle 6"/>
          <p:cNvSpPr/>
          <p:nvPr/>
        </p:nvSpPr>
        <p:spPr>
          <a:xfrm>
            <a:off x="-417018" y="-2930577"/>
            <a:ext cx="11527436" cy="3387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Rectangle 7"/>
          <p:cNvSpPr/>
          <p:nvPr/>
        </p:nvSpPr>
        <p:spPr>
          <a:xfrm>
            <a:off x="-734518" y="6978162"/>
            <a:ext cx="11527436" cy="3387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4" name="Straight Arrow Connector 13"/>
          <p:cNvCxnSpPr/>
          <p:nvPr/>
        </p:nvCxnSpPr>
        <p:spPr>
          <a:xfrm flipV="1">
            <a:off x="5548393" y="2872740"/>
            <a:ext cx="2917427" cy="40941"/>
          </a:xfrm>
          <a:prstGeom prst="straightConnector1">
            <a:avLst/>
          </a:prstGeom>
          <a:ln w="41275">
            <a:solidFill>
              <a:srgbClr val="99DF8B"/>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8766931" y="457200"/>
            <a:ext cx="5067159" cy="70644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 name="TextBox 12"/>
          <p:cNvSpPr txBox="1"/>
          <p:nvPr/>
        </p:nvSpPr>
        <p:spPr>
          <a:xfrm>
            <a:off x="3409583" y="2332777"/>
            <a:ext cx="2650254"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dirty="0"/>
              <a:t>		</a:t>
            </a:r>
            <a:r>
              <a:rPr lang="es-ES" b="1" dirty="0"/>
              <a:t>2.020</a:t>
            </a:r>
            <a:br>
              <a:rPr lang="es-ES" dirty="0"/>
            </a:br>
            <a:r>
              <a:rPr lang="es-ES" b="1" dirty="0">
                <a:solidFill>
                  <a:schemeClr val="bg2">
                    <a:lumMod val="75000"/>
                  </a:schemeClr>
                </a:solidFill>
              </a:rPr>
              <a:t>Consumo(</a:t>
            </a:r>
            <a:r>
              <a:rPr lang="es-ES" b="1" dirty="0" err="1">
                <a:solidFill>
                  <a:schemeClr val="bg2">
                    <a:lumMod val="75000"/>
                  </a:schemeClr>
                </a:solidFill>
              </a:rPr>
              <a:t>GWh</a:t>
            </a:r>
            <a:r>
              <a:rPr lang="es-ES" b="1" dirty="0">
                <a:solidFill>
                  <a:schemeClr val="bg2">
                    <a:lumMod val="75000"/>
                  </a:schemeClr>
                </a:solidFill>
              </a:rPr>
              <a:t>): </a:t>
            </a:r>
            <a:r>
              <a:rPr lang="es-ES" b="1" dirty="0"/>
              <a:t>	16.593</a:t>
            </a:r>
          </a:p>
        </p:txBody>
      </p:sp>
      <p:sp>
        <p:nvSpPr>
          <p:cNvPr id="16" name="Elipse 16"/>
          <p:cNvSpPr/>
          <p:nvPr/>
        </p:nvSpPr>
        <p:spPr>
          <a:xfrm>
            <a:off x="8529055" y="2873533"/>
            <a:ext cx="106680" cy="101456"/>
          </a:xfrm>
          <a:prstGeom prst="ellipse">
            <a:avLst/>
          </a:prstGeom>
          <a:solidFill>
            <a:srgbClr val="99DF8B"/>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7" name="Elipse 16"/>
          <p:cNvSpPr/>
          <p:nvPr/>
        </p:nvSpPr>
        <p:spPr>
          <a:xfrm>
            <a:off x="8513815" y="4435633"/>
            <a:ext cx="106680" cy="101456"/>
          </a:xfrm>
          <a:prstGeom prst="ellipse">
            <a:avLst/>
          </a:prstGeom>
          <a:solidFill>
            <a:srgbClr val="C4AFD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cxnSp>
        <p:nvCxnSpPr>
          <p:cNvPr id="18" name="Straight Arrow Connector 17"/>
          <p:cNvCxnSpPr/>
          <p:nvPr/>
        </p:nvCxnSpPr>
        <p:spPr>
          <a:xfrm flipV="1">
            <a:off x="5517397" y="4594860"/>
            <a:ext cx="2902703" cy="705562"/>
          </a:xfrm>
          <a:prstGeom prst="straightConnector1">
            <a:avLst/>
          </a:prstGeom>
          <a:ln w="41275">
            <a:solidFill>
              <a:srgbClr val="C4AFD4"/>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2694076" y="4887414"/>
            <a:ext cx="2916309"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dirty="0"/>
              <a:t>		</a:t>
            </a:r>
            <a:r>
              <a:rPr lang="es-ES" b="1" dirty="0"/>
              <a:t>2.020</a:t>
            </a:r>
            <a:br>
              <a:rPr lang="es-ES" dirty="0"/>
            </a:br>
            <a:r>
              <a:rPr lang="es-ES" b="1" dirty="0">
                <a:solidFill>
                  <a:schemeClr val="bg2">
                    <a:lumMod val="75000"/>
                  </a:schemeClr>
                </a:solidFill>
              </a:rPr>
              <a:t>Población: </a:t>
            </a:r>
            <a:r>
              <a:rPr lang="es-ES" b="1" dirty="0"/>
              <a:t>	7.310.582</a:t>
            </a:r>
          </a:p>
        </p:txBody>
      </p:sp>
    </p:spTree>
    <p:extLst>
      <p:ext uri="{BB962C8B-B14F-4D97-AF65-F5344CB8AC3E}">
        <p14:creationId xmlns:p14="http://schemas.microsoft.com/office/powerpoint/2010/main" val="36723402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040" name="Picture 16" descr="Resultado de imagen para data warehouse ic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97680" y="3124200"/>
            <a:ext cx="2534603" cy="2534603"/>
          </a:xfrm>
          <a:prstGeom prst="rect">
            <a:avLst/>
          </a:prstGeom>
          <a:noFill/>
          <a:extLst>
            <a:ext uri="{909E8E84-426E-40DD-AFC4-6F175D3DCCD1}">
              <a14:hiddenFill xmlns:a14="http://schemas.microsoft.com/office/drawing/2010/main">
                <a:solidFill>
                  <a:srgbClr val="FFFFFF"/>
                </a:solidFill>
              </a14:hiddenFill>
            </a:ext>
          </a:extLst>
        </p:spPr>
      </p:pic>
      <p:sp>
        <p:nvSpPr>
          <p:cNvPr id="19" name="Text Placeholder 18"/>
          <p:cNvSpPr>
            <a:spLocks noGrp="1"/>
          </p:cNvSpPr>
          <p:nvPr>
            <p:ph type="body" sz="quarter" idx="14"/>
          </p:nvPr>
        </p:nvSpPr>
        <p:spPr>
          <a:xfrm>
            <a:off x="1177541" y="447040"/>
            <a:ext cx="8166612" cy="736600"/>
          </a:xfrm>
        </p:spPr>
        <p:txBody>
          <a:bodyPr/>
          <a:lstStyle/>
          <a:p>
            <a:r>
              <a:rPr lang="es-PY" sz="4300" noProof="1">
                <a:latin typeface="Adobe Fangsong Std R" panose="02020400000000000000" pitchFamily="18" charset="-128"/>
                <a:ea typeface="Adobe Fangsong Std R" panose="02020400000000000000" pitchFamily="18" charset="-128"/>
              </a:rPr>
              <a:t>¿</a:t>
            </a:r>
            <a:r>
              <a:rPr lang="es-PY" sz="4300" noProof="1"/>
              <a:t>Qué es Business Intelligence</a:t>
            </a:r>
            <a:r>
              <a:rPr lang="es-PY" sz="4300" noProof="1">
                <a:latin typeface="Adobe Fangsong Std R" panose="02020400000000000000" pitchFamily="18" charset="-128"/>
                <a:ea typeface="Adobe Fangsong Std R" panose="02020400000000000000" pitchFamily="18" charset="-128"/>
              </a:rPr>
              <a:t>?</a:t>
            </a:r>
          </a:p>
        </p:txBody>
      </p:sp>
      <p:pic>
        <p:nvPicPr>
          <p:cNvPr id="1030" name="Picture 6" descr="Resultado de imagen para twitt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15555" y="3241212"/>
            <a:ext cx="2114550" cy="211455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Resultado de imagen para facebook"/>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57865" y="1064734"/>
            <a:ext cx="2114550" cy="211455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Resultado de imagen para oracl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17274" y="3244828"/>
            <a:ext cx="2114550" cy="2114550"/>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Resultado de imagen para excel"/>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26352" y="5490985"/>
            <a:ext cx="2114550" cy="2114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65212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14948" y="1474800"/>
            <a:ext cx="4092552" cy="3006700"/>
          </a:xfrm>
          <a:prstGeom prst="rect">
            <a:avLst/>
          </a:prstGeom>
        </p:spPr>
      </p:pic>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2" name="Picture 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963314" y="-5955569"/>
            <a:ext cx="17926628" cy="13727969"/>
          </a:xfrm>
          <a:prstGeom prst="rect">
            <a:avLst/>
          </a:prstGeom>
        </p:spPr>
      </p:pic>
      <p:sp>
        <p:nvSpPr>
          <p:cNvPr id="7" name="Rectangle 6"/>
          <p:cNvSpPr/>
          <p:nvPr/>
        </p:nvSpPr>
        <p:spPr>
          <a:xfrm>
            <a:off x="8667411" y="250723"/>
            <a:ext cx="5067159" cy="80083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Rectangle 7"/>
          <p:cNvSpPr/>
          <p:nvPr/>
        </p:nvSpPr>
        <p:spPr>
          <a:xfrm>
            <a:off x="-417018" y="7565923"/>
            <a:ext cx="11527436" cy="3387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p:cNvSpPr txBox="1"/>
          <p:nvPr/>
        </p:nvSpPr>
        <p:spPr>
          <a:xfrm>
            <a:off x="25399923" y="1453850"/>
            <a:ext cx="5965372"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2.001</a:t>
            </a:r>
            <a:br>
              <a:rPr lang="es-ES" dirty="0"/>
            </a:br>
            <a:r>
              <a:rPr lang="es-ES" b="1" dirty="0">
                <a:solidFill>
                  <a:schemeClr val="bg2">
                    <a:lumMod val="75000"/>
                  </a:schemeClr>
                </a:solidFill>
              </a:rPr>
              <a:t>Tasa de crecimiento del importe facturado: </a:t>
            </a:r>
            <a:r>
              <a:rPr lang="es-ES" dirty="0"/>
              <a:t>	</a:t>
            </a:r>
            <a:r>
              <a:rPr lang="es-ES" b="1" dirty="0"/>
              <a:t>34,03%</a:t>
            </a:r>
            <a:br>
              <a:rPr lang="es-ES" dirty="0"/>
            </a:br>
            <a:r>
              <a:rPr lang="es-ES" b="1" dirty="0">
                <a:solidFill>
                  <a:schemeClr val="bg2">
                    <a:lumMod val="75000"/>
                  </a:schemeClr>
                </a:solidFill>
              </a:rPr>
              <a:t>Importe (GS): </a:t>
            </a:r>
            <a:r>
              <a:rPr lang="es-ES" b="1" dirty="0"/>
              <a:t>				950.690.247</a:t>
            </a:r>
          </a:p>
        </p:txBody>
      </p:sp>
      <p:sp>
        <p:nvSpPr>
          <p:cNvPr id="13" name="TextBox 12"/>
          <p:cNvSpPr txBox="1"/>
          <p:nvPr/>
        </p:nvSpPr>
        <p:spPr>
          <a:xfrm>
            <a:off x="25408217" y="2536201"/>
            <a:ext cx="6125029"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2.004</a:t>
            </a:r>
            <a:br>
              <a:rPr lang="es-ES" dirty="0"/>
            </a:br>
            <a:r>
              <a:rPr lang="es-ES" b="1" dirty="0">
                <a:solidFill>
                  <a:schemeClr val="bg2">
                    <a:lumMod val="75000"/>
                  </a:schemeClr>
                </a:solidFill>
              </a:rPr>
              <a:t>Tasa de crecimiento del importe facturado: </a:t>
            </a:r>
            <a:r>
              <a:rPr lang="es-ES" dirty="0"/>
              <a:t>	</a:t>
            </a:r>
            <a:r>
              <a:rPr lang="es-ES" b="1" dirty="0"/>
              <a:t>1,89%</a:t>
            </a:r>
            <a:br>
              <a:rPr lang="es-ES" dirty="0"/>
            </a:br>
            <a:r>
              <a:rPr lang="es-ES" b="1" dirty="0">
                <a:solidFill>
                  <a:schemeClr val="bg2">
                    <a:lumMod val="75000"/>
                  </a:schemeClr>
                </a:solidFill>
              </a:rPr>
              <a:t>Importe (GS): </a:t>
            </a:r>
            <a:r>
              <a:rPr lang="es-ES" b="1" dirty="0"/>
              <a:t>				1.394.699.791</a:t>
            </a:r>
          </a:p>
        </p:txBody>
      </p:sp>
      <p:cxnSp>
        <p:nvCxnSpPr>
          <p:cNvPr id="14" name="Straight Arrow Connector 13"/>
          <p:cNvCxnSpPr/>
          <p:nvPr/>
        </p:nvCxnSpPr>
        <p:spPr>
          <a:xfrm flipH="1">
            <a:off x="15932871" y="1948501"/>
            <a:ext cx="1840438" cy="428679"/>
          </a:xfrm>
          <a:prstGeom prst="straightConnector1">
            <a:avLst/>
          </a:prstGeom>
          <a:ln w="41275">
            <a:solidFill>
              <a:srgbClr val="47AC47"/>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3990492" y="1963174"/>
            <a:ext cx="1320800" cy="1132114"/>
          </a:xfrm>
          <a:prstGeom prst="straightConnector1">
            <a:avLst/>
          </a:prstGeom>
          <a:ln w="41275">
            <a:solidFill>
              <a:srgbClr val="47AC47"/>
            </a:solidFill>
            <a:tailEnd type="triangle" w="lg" len="lg"/>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6788266" y="1088752"/>
            <a:ext cx="600906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2.011</a:t>
            </a:r>
            <a:br>
              <a:rPr lang="es-ES" dirty="0"/>
            </a:br>
            <a:r>
              <a:rPr lang="es-ES" b="1" dirty="0">
                <a:solidFill>
                  <a:schemeClr val="bg2">
                    <a:lumMod val="75000"/>
                  </a:schemeClr>
                </a:solidFill>
              </a:rPr>
              <a:t>Tasa de crecimiento del importe facturado: </a:t>
            </a:r>
            <a:r>
              <a:rPr lang="es-ES" dirty="0"/>
              <a:t>	</a:t>
            </a:r>
            <a:r>
              <a:rPr lang="es-ES" b="1" dirty="0"/>
              <a:t>14,10%</a:t>
            </a:r>
            <a:br>
              <a:rPr lang="es-ES" dirty="0"/>
            </a:br>
            <a:r>
              <a:rPr lang="es-ES" b="1" dirty="0">
                <a:solidFill>
                  <a:schemeClr val="bg2">
                    <a:lumMod val="75000"/>
                  </a:schemeClr>
                </a:solidFill>
              </a:rPr>
              <a:t>Importe: </a:t>
            </a:r>
            <a:r>
              <a:rPr lang="es-ES" b="1" dirty="0"/>
              <a:t>					2.408.881.576</a:t>
            </a:r>
          </a:p>
        </p:txBody>
      </p:sp>
      <p:sp>
        <p:nvSpPr>
          <p:cNvPr id="17" name="Elipse 16"/>
          <p:cNvSpPr/>
          <p:nvPr/>
        </p:nvSpPr>
        <p:spPr>
          <a:xfrm>
            <a:off x="-2718579" y="3109507"/>
            <a:ext cx="106680" cy="101456"/>
          </a:xfrm>
          <a:prstGeom prst="ellipse">
            <a:avLst/>
          </a:prstGeom>
          <a:solidFill>
            <a:srgbClr val="37A53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8" name="Elipse 16"/>
          <p:cNvSpPr/>
          <p:nvPr/>
        </p:nvSpPr>
        <p:spPr>
          <a:xfrm>
            <a:off x="-2728104" y="3604807"/>
            <a:ext cx="106680" cy="101456"/>
          </a:xfrm>
          <a:prstGeom prst="ellipse">
            <a:avLst/>
          </a:prstGeom>
          <a:solidFill>
            <a:srgbClr val="D72A2B"/>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cxnSp>
        <p:nvCxnSpPr>
          <p:cNvPr id="20" name="Straight Arrow Connector 19"/>
          <p:cNvCxnSpPr/>
          <p:nvPr/>
        </p:nvCxnSpPr>
        <p:spPr>
          <a:xfrm flipV="1">
            <a:off x="-2674681" y="3760224"/>
            <a:ext cx="9526" cy="1409700"/>
          </a:xfrm>
          <a:prstGeom prst="straightConnector1">
            <a:avLst/>
          </a:prstGeom>
          <a:ln w="41275">
            <a:solidFill>
              <a:srgbClr val="D72A2B"/>
            </a:solidFill>
            <a:tailEnd type="triangle" w="lg" len="lg"/>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6045316" y="4974952"/>
            <a:ext cx="3854596"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2.011</a:t>
            </a:r>
            <a:br>
              <a:rPr lang="es-ES" dirty="0"/>
            </a:br>
            <a:r>
              <a:rPr lang="es-ES" b="1" dirty="0">
                <a:solidFill>
                  <a:schemeClr val="bg2">
                    <a:lumMod val="75000"/>
                  </a:schemeClr>
                </a:solidFill>
              </a:rPr>
              <a:t>Energía consumida: </a:t>
            </a:r>
            <a:r>
              <a:rPr lang="es-ES" dirty="0"/>
              <a:t>	</a:t>
            </a:r>
            <a:r>
              <a:rPr lang="es-ES" b="1" dirty="0"/>
              <a:t>10,28%</a:t>
            </a:r>
            <a:br>
              <a:rPr lang="es-ES" dirty="0"/>
            </a:br>
            <a:r>
              <a:rPr lang="es-ES" b="1" dirty="0">
                <a:solidFill>
                  <a:schemeClr val="bg2">
                    <a:lumMod val="75000"/>
                  </a:schemeClr>
                </a:solidFill>
              </a:rPr>
              <a:t>Consumo:</a:t>
            </a:r>
            <a:r>
              <a:rPr lang="es-ES" b="1" dirty="0"/>
              <a:t>		7.570.520</a:t>
            </a:r>
          </a:p>
        </p:txBody>
      </p:sp>
    </p:spTree>
    <p:extLst>
      <p:ext uri="{BB962C8B-B14F-4D97-AF65-F5344CB8AC3E}">
        <p14:creationId xmlns:p14="http://schemas.microsoft.com/office/powerpoint/2010/main" val="22001869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14948" y="1474800"/>
            <a:ext cx="4092552" cy="3006700"/>
          </a:xfrm>
          <a:prstGeom prst="rect">
            <a:avLst/>
          </a:prstGeom>
        </p:spPr>
      </p:pic>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2" name="Picture 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963314" y="-5955569"/>
            <a:ext cx="17926628" cy="13727969"/>
          </a:xfrm>
          <a:prstGeom prst="rect">
            <a:avLst/>
          </a:prstGeom>
        </p:spPr>
      </p:pic>
      <p:sp>
        <p:nvSpPr>
          <p:cNvPr id="7" name="Rectangle 6"/>
          <p:cNvSpPr/>
          <p:nvPr/>
        </p:nvSpPr>
        <p:spPr>
          <a:xfrm>
            <a:off x="8667411" y="250723"/>
            <a:ext cx="5067159" cy="80083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Rectangle 7"/>
          <p:cNvSpPr/>
          <p:nvPr/>
        </p:nvSpPr>
        <p:spPr>
          <a:xfrm>
            <a:off x="-417018" y="7565923"/>
            <a:ext cx="11527436" cy="3387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 name="TextBox 12"/>
          <p:cNvSpPr txBox="1"/>
          <p:nvPr/>
        </p:nvSpPr>
        <p:spPr>
          <a:xfrm>
            <a:off x="10570547" y="2419616"/>
            <a:ext cx="6125029"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2.004</a:t>
            </a:r>
            <a:br>
              <a:rPr lang="es-ES" dirty="0"/>
            </a:br>
            <a:r>
              <a:rPr lang="es-ES" b="1" dirty="0">
                <a:solidFill>
                  <a:schemeClr val="bg2">
                    <a:lumMod val="75000"/>
                  </a:schemeClr>
                </a:solidFill>
              </a:rPr>
              <a:t>Tasa de crecimiento del importe facturado: </a:t>
            </a:r>
            <a:r>
              <a:rPr lang="es-ES" dirty="0"/>
              <a:t>	</a:t>
            </a:r>
            <a:r>
              <a:rPr lang="es-ES" b="1" dirty="0"/>
              <a:t>1,89%</a:t>
            </a:r>
            <a:br>
              <a:rPr lang="es-ES" dirty="0"/>
            </a:br>
            <a:r>
              <a:rPr lang="es-ES" b="1" dirty="0">
                <a:solidFill>
                  <a:schemeClr val="bg2">
                    <a:lumMod val="75000"/>
                  </a:schemeClr>
                </a:solidFill>
              </a:rPr>
              <a:t>Importe (GS): </a:t>
            </a:r>
            <a:r>
              <a:rPr lang="es-ES" b="1" dirty="0"/>
              <a:t>				1.394.699.791</a:t>
            </a:r>
          </a:p>
        </p:txBody>
      </p:sp>
      <p:cxnSp>
        <p:nvCxnSpPr>
          <p:cNvPr id="14" name="Straight Arrow Connector 13"/>
          <p:cNvCxnSpPr/>
          <p:nvPr/>
        </p:nvCxnSpPr>
        <p:spPr>
          <a:xfrm flipH="1" flipV="1">
            <a:off x="5970814" y="5005614"/>
            <a:ext cx="188686" cy="1255486"/>
          </a:xfrm>
          <a:prstGeom prst="straightConnector1">
            <a:avLst/>
          </a:prstGeom>
          <a:ln w="41275">
            <a:solidFill>
              <a:srgbClr val="47AC47"/>
            </a:solidFill>
            <a:tailEnd type="triangle" w="lg" len="lg"/>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2157040" y="5831178"/>
            <a:ext cx="600906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2.010</a:t>
            </a:r>
            <a:br>
              <a:rPr lang="es-ES" dirty="0"/>
            </a:br>
            <a:r>
              <a:rPr lang="es-ES" b="1" dirty="0">
                <a:solidFill>
                  <a:schemeClr val="bg2">
                    <a:lumMod val="75000"/>
                  </a:schemeClr>
                </a:solidFill>
              </a:rPr>
              <a:t>Tasa de crecimiento del importe facturado: </a:t>
            </a:r>
            <a:r>
              <a:rPr lang="es-ES" dirty="0"/>
              <a:t>	</a:t>
            </a:r>
            <a:r>
              <a:rPr lang="es-ES" b="1" dirty="0"/>
              <a:t>5,5%</a:t>
            </a:r>
            <a:br>
              <a:rPr lang="es-ES" dirty="0"/>
            </a:br>
            <a:r>
              <a:rPr lang="es-ES" b="1" dirty="0">
                <a:solidFill>
                  <a:schemeClr val="bg2">
                    <a:lumMod val="75000"/>
                  </a:schemeClr>
                </a:solidFill>
              </a:rPr>
              <a:t>Importe: </a:t>
            </a:r>
            <a:r>
              <a:rPr lang="es-ES" b="1" dirty="0"/>
              <a:t>					2.111.120.890</a:t>
            </a:r>
          </a:p>
        </p:txBody>
      </p:sp>
      <p:sp>
        <p:nvSpPr>
          <p:cNvPr id="15" name="Elipse 16"/>
          <p:cNvSpPr/>
          <p:nvPr/>
        </p:nvSpPr>
        <p:spPr>
          <a:xfrm>
            <a:off x="5912402" y="4918233"/>
            <a:ext cx="106680" cy="101456"/>
          </a:xfrm>
          <a:prstGeom prst="ellipse">
            <a:avLst/>
          </a:prstGeom>
          <a:solidFill>
            <a:srgbClr val="37A53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6" name="Elipse 16"/>
          <p:cNvSpPr/>
          <p:nvPr/>
        </p:nvSpPr>
        <p:spPr>
          <a:xfrm>
            <a:off x="5874302" y="4753133"/>
            <a:ext cx="106680" cy="101456"/>
          </a:xfrm>
          <a:prstGeom prst="ellipse">
            <a:avLst/>
          </a:prstGeom>
          <a:solidFill>
            <a:srgbClr val="D72A2B"/>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cxnSp>
        <p:nvCxnSpPr>
          <p:cNvPr id="17" name="Straight Arrow Connector 16"/>
          <p:cNvCxnSpPr/>
          <p:nvPr/>
        </p:nvCxnSpPr>
        <p:spPr>
          <a:xfrm>
            <a:off x="5384800" y="2921000"/>
            <a:ext cx="508000" cy="1778000"/>
          </a:xfrm>
          <a:prstGeom prst="straightConnector1">
            <a:avLst/>
          </a:prstGeom>
          <a:ln w="41275">
            <a:solidFill>
              <a:srgbClr val="D72A2B"/>
            </a:solidFill>
            <a:tailEnd type="triangle" w="lg" len="lg"/>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2531690" y="2529178"/>
            <a:ext cx="3854596"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2.010</a:t>
            </a:r>
            <a:br>
              <a:rPr lang="es-ES" dirty="0"/>
            </a:br>
            <a:r>
              <a:rPr lang="es-ES" b="1" dirty="0">
                <a:solidFill>
                  <a:schemeClr val="bg2">
                    <a:lumMod val="75000"/>
                  </a:schemeClr>
                </a:solidFill>
              </a:rPr>
              <a:t>Energía consumida: </a:t>
            </a:r>
            <a:r>
              <a:rPr lang="es-ES" dirty="0"/>
              <a:t>	</a:t>
            </a:r>
            <a:r>
              <a:rPr lang="es-ES" b="1" dirty="0"/>
              <a:t>6,41%</a:t>
            </a:r>
            <a:br>
              <a:rPr lang="es-ES" dirty="0"/>
            </a:br>
            <a:r>
              <a:rPr lang="es-ES" b="1" dirty="0">
                <a:solidFill>
                  <a:schemeClr val="bg2">
                    <a:lumMod val="75000"/>
                  </a:schemeClr>
                </a:solidFill>
              </a:rPr>
              <a:t>Consumo (</a:t>
            </a:r>
            <a:r>
              <a:rPr lang="es-ES" b="1" dirty="0" err="1">
                <a:solidFill>
                  <a:schemeClr val="bg2">
                    <a:lumMod val="75000"/>
                  </a:schemeClr>
                </a:solidFill>
              </a:rPr>
              <a:t>GWh</a:t>
            </a:r>
            <a:r>
              <a:rPr lang="es-ES" b="1" dirty="0">
                <a:solidFill>
                  <a:schemeClr val="bg2">
                    <a:lumMod val="75000"/>
                  </a:schemeClr>
                </a:solidFill>
              </a:rPr>
              <a:t>):</a:t>
            </a:r>
            <a:r>
              <a:rPr lang="es-ES" b="1" dirty="0"/>
              <a:t>		6.864</a:t>
            </a:r>
          </a:p>
        </p:txBody>
      </p:sp>
    </p:spTree>
    <p:extLst>
      <p:ext uri="{BB962C8B-B14F-4D97-AF65-F5344CB8AC3E}">
        <p14:creationId xmlns:p14="http://schemas.microsoft.com/office/powerpoint/2010/main" val="33952873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14948" y="1474800"/>
            <a:ext cx="4092552" cy="3006700"/>
          </a:xfrm>
          <a:prstGeom prst="rect">
            <a:avLst/>
          </a:prstGeom>
        </p:spPr>
      </p:pic>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2" name="Picture 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963314" y="-5955569"/>
            <a:ext cx="17926628" cy="13727969"/>
          </a:xfrm>
          <a:prstGeom prst="rect">
            <a:avLst/>
          </a:prstGeom>
        </p:spPr>
      </p:pic>
      <p:sp>
        <p:nvSpPr>
          <p:cNvPr id="7" name="Rectangle 6"/>
          <p:cNvSpPr/>
          <p:nvPr/>
        </p:nvSpPr>
        <p:spPr>
          <a:xfrm>
            <a:off x="8667411" y="250723"/>
            <a:ext cx="5067159" cy="80083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Rectangle 7"/>
          <p:cNvSpPr/>
          <p:nvPr/>
        </p:nvSpPr>
        <p:spPr>
          <a:xfrm>
            <a:off x="-417018" y="7565923"/>
            <a:ext cx="11527436" cy="3387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 name="TextBox 12"/>
          <p:cNvSpPr txBox="1"/>
          <p:nvPr/>
        </p:nvSpPr>
        <p:spPr>
          <a:xfrm>
            <a:off x="10570547" y="2419616"/>
            <a:ext cx="6125029"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2.004</a:t>
            </a:r>
            <a:br>
              <a:rPr lang="es-ES" dirty="0"/>
            </a:br>
            <a:r>
              <a:rPr lang="es-ES" b="1" dirty="0">
                <a:solidFill>
                  <a:schemeClr val="bg2">
                    <a:lumMod val="75000"/>
                  </a:schemeClr>
                </a:solidFill>
              </a:rPr>
              <a:t>Tasa de crecimiento del importe facturado: </a:t>
            </a:r>
            <a:r>
              <a:rPr lang="es-ES" dirty="0"/>
              <a:t>	</a:t>
            </a:r>
            <a:r>
              <a:rPr lang="es-ES" b="1" dirty="0"/>
              <a:t>1,89%</a:t>
            </a:r>
            <a:br>
              <a:rPr lang="es-ES" dirty="0"/>
            </a:br>
            <a:r>
              <a:rPr lang="es-ES" b="1" dirty="0">
                <a:solidFill>
                  <a:schemeClr val="bg2">
                    <a:lumMod val="75000"/>
                  </a:schemeClr>
                </a:solidFill>
              </a:rPr>
              <a:t>Importe (GS): </a:t>
            </a:r>
            <a:r>
              <a:rPr lang="es-ES" b="1" dirty="0"/>
              <a:t>				1.394.699.791</a:t>
            </a:r>
          </a:p>
        </p:txBody>
      </p:sp>
      <p:cxnSp>
        <p:nvCxnSpPr>
          <p:cNvPr id="14" name="Straight Arrow Connector 13"/>
          <p:cNvCxnSpPr/>
          <p:nvPr/>
        </p:nvCxnSpPr>
        <p:spPr>
          <a:xfrm>
            <a:off x="5094514" y="2641600"/>
            <a:ext cx="1320800" cy="1132114"/>
          </a:xfrm>
          <a:prstGeom prst="straightConnector1">
            <a:avLst/>
          </a:prstGeom>
          <a:ln w="41275">
            <a:solidFill>
              <a:srgbClr val="47AC47"/>
            </a:solidFill>
            <a:tailEnd type="triangle" w="lg" len="lg"/>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2296740" y="1767178"/>
            <a:ext cx="600906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2.011</a:t>
            </a:r>
            <a:br>
              <a:rPr lang="es-ES" dirty="0"/>
            </a:br>
            <a:r>
              <a:rPr lang="es-ES" b="1" dirty="0">
                <a:solidFill>
                  <a:schemeClr val="bg2">
                    <a:lumMod val="75000"/>
                  </a:schemeClr>
                </a:solidFill>
              </a:rPr>
              <a:t>Tasa de crecimiento del importe facturado: </a:t>
            </a:r>
            <a:r>
              <a:rPr lang="es-ES" dirty="0"/>
              <a:t>	</a:t>
            </a:r>
            <a:r>
              <a:rPr lang="es-ES" b="1" dirty="0"/>
              <a:t>14,10%</a:t>
            </a:r>
            <a:br>
              <a:rPr lang="es-ES" dirty="0"/>
            </a:br>
            <a:r>
              <a:rPr lang="es-ES" b="1" dirty="0">
                <a:solidFill>
                  <a:schemeClr val="bg2">
                    <a:lumMod val="75000"/>
                  </a:schemeClr>
                </a:solidFill>
              </a:rPr>
              <a:t>Importe: </a:t>
            </a:r>
            <a:r>
              <a:rPr lang="es-ES" b="1" dirty="0"/>
              <a:t>					2.408.881.576</a:t>
            </a:r>
          </a:p>
        </p:txBody>
      </p:sp>
      <p:sp>
        <p:nvSpPr>
          <p:cNvPr id="15" name="Elipse 16"/>
          <p:cNvSpPr/>
          <p:nvPr/>
        </p:nvSpPr>
        <p:spPr>
          <a:xfrm>
            <a:off x="6366427" y="3787933"/>
            <a:ext cx="106680" cy="101456"/>
          </a:xfrm>
          <a:prstGeom prst="ellipse">
            <a:avLst/>
          </a:prstGeom>
          <a:solidFill>
            <a:srgbClr val="37A53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6" name="Elipse 16"/>
          <p:cNvSpPr/>
          <p:nvPr/>
        </p:nvSpPr>
        <p:spPr>
          <a:xfrm>
            <a:off x="6356902" y="4283233"/>
            <a:ext cx="106680" cy="101456"/>
          </a:xfrm>
          <a:prstGeom prst="ellipse">
            <a:avLst/>
          </a:prstGeom>
          <a:solidFill>
            <a:srgbClr val="D72A2B"/>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cxnSp>
        <p:nvCxnSpPr>
          <p:cNvPr id="17" name="Straight Arrow Connector 16"/>
          <p:cNvCxnSpPr/>
          <p:nvPr/>
        </p:nvCxnSpPr>
        <p:spPr>
          <a:xfrm flipV="1">
            <a:off x="6410325" y="4438650"/>
            <a:ext cx="9526" cy="1409700"/>
          </a:xfrm>
          <a:prstGeom prst="straightConnector1">
            <a:avLst/>
          </a:prstGeom>
          <a:ln w="41275">
            <a:solidFill>
              <a:srgbClr val="D72A2B"/>
            </a:solidFill>
            <a:tailEnd type="triangle" w="lg" len="lg"/>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3039690" y="5653378"/>
            <a:ext cx="3854596"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2.011</a:t>
            </a:r>
            <a:br>
              <a:rPr lang="es-ES" dirty="0"/>
            </a:br>
            <a:r>
              <a:rPr lang="es-ES" b="1" dirty="0">
                <a:solidFill>
                  <a:schemeClr val="bg2">
                    <a:lumMod val="75000"/>
                  </a:schemeClr>
                </a:solidFill>
              </a:rPr>
              <a:t>Energía consumida: </a:t>
            </a:r>
            <a:r>
              <a:rPr lang="es-ES" dirty="0"/>
              <a:t>	</a:t>
            </a:r>
            <a:r>
              <a:rPr lang="es-ES" b="1" dirty="0"/>
              <a:t>10,28%</a:t>
            </a:r>
            <a:br>
              <a:rPr lang="es-ES" dirty="0"/>
            </a:br>
            <a:r>
              <a:rPr lang="es-ES" b="1" dirty="0">
                <a:solidFill>
                  <a:schemeClr val="bg2">
                    <a:lumMod val="75000"/>
                  </a:schemeClr>
                </a:solidFill>
              </a:rPr>
              <a:t>Consumo (</a:t>
            </a:r>
            <a:r>
              <a:rPr lang="es-ES" b="1" dirty="0" err="1">
                <a:solidFill>
                  <a:schemeClr val="bg2">
                    <a:lumMod val="75000"/>
                  </a:schemeClr>
                </a:solidFill>
              </a:rPr>
              <a:t>GWh</a:t>
            </a:r>
            <a:r>
              <a:rPr lang="es-ES" b="1" dirty="0">
                <a:solidFill>
                  <a:schemeClr val="bg2">
                    <a:lumMod val="75000"/>
                  </a:schemeClr>
                </a:solidFill>
              </a:rPr>
              <a:t>): </a:t>
            </a:r>
            <a:r>
              <a:rPr lang="es-ES" b="1" dirty="0"/>
              <a:t>		7.570</a:t>
            </a:r>
          </a:p>
        </p:txBody>
      </p:sp>
    </p:spTree>
    <p:extLst>
      <p:ext uri="{BB962C8B-B14F-4D97-AF65-F5344CB8AC3E}">
        <p14:creationId xmlns:p14="http://schemas.microsoft.com/office/powerpoint/2010/main" val="18789599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14948" y="1474800"/>
            <a:ext cx="4092552" cy="3006700"/>
          </a:xfrm>
          <a:prstGeom prst="rect">
            <a:avLst/>
          </a:prstGeom>
        </p:spPr>
      </p:pic>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2" name="Picture 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963314" y="-5955569"/>
            <a:ext cx="17926628" cy="13727969"/>
          </a:xfrm>
          <a:prstGeom prst="rect">
            <a:avLst/>
          </a:prstGeom>
        </p:spPr>
      </p:pic>
      <p:sp>
        <p:nvSpPr>
          <p:cNvPr id="7" name="Rectangle 6"/>
          <p:cNvSpPr/>
          <p:nvPr/>
        </p:nvSpPr>
        <p:spPr>
          <a:xfrm>
            <a:off x="8667411" y="250723"/>
            <a:ext cx="5067159" cy="80083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Rectangle 7"/>
          <p:cNvSpPr/>
          <p:nvPr/>
        </p:nvSpPr>
        <p:spPr>
          <a:xfrm>
            <a:off x="-417018" y="7565923"/>
            <a:ext cx="11527436" cy="3387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 name="TextBox 12"/>
          <p:cNvSpPr txBox="1"/>
          <p:nvPr/>
        </p:nvSpPr>
        <p:spPr>
          <a:xfrm>
            <a:off x="10570547" y="2419616"/>
            <a:ext cx="6125029"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2.004</a:t>
            </a:r>
            <a:br>
              <a:rPr lang="es-ES" dirty="0"/>
            </a:br>
            <a:r>
              <a:rPr lang="es-ES" b="1" dirty="0">
                <a:solidFill>
                  <a:schemeClr val="bg2">
                    <a:lumMod val="75000"/>
                  </a:schemeClr>
                </a:solidFill>
              </a:rPr>
              <a:t>Tasa de crecimiento del importe facturado: </a:t>
            </a:r>
            <a:r>
              <a:rPr lang="es-ES" dirty="0"/>
              <a:t>	</a:t>
            </a:r>
            <a:r>
              <a:rPr lang="es-ES" b="1" dirty="0"/>
              <a:t>1,89%</a:t>
            </a:r>
            <a:br>
              <a:rPr lang="es-ES" dirty="0"/>
            </a:br>
            <a:r>
              <a:rPr lang="es-ES" b="1" dirty="0">
                <a:solidFill>
                  <a:schemeClr val="bg2">
                    <a:lumMod val="75000"/>
                  </a:schemeClr>
                </a:solidFill>
              </a:rPr>
              <a:t>Importe (GS): </a:t>
            </a:r>
            <a:r>
              <a:rPr lang="es-ES" b="1" dirty="0"/>
              <a:t>				1.394.699.791</a:t>
            </a:r>
          </a:p>
        </p:txBody>
      </p:sp>
      <p:cxnSp>
        <p:nvCxnSpPr>
          <p:cNvPr id="14" name="Straight Arrow Connector 13"/>
          <p:cNvCxnSpPr/>
          <p:nvPr/>
        </p:nvCxnSpPr>
        <p:spPr>
          <a:xfrm>
            <a:off x="6809014" y="2670175"/>
            <a:ext cx="77561" cy="1663700"/>
          </a:xfrm>
          <a:prstGeom prst="straightConnector1">
            <a:avLst/>
          </a:prstGeom>
          <a:ln w="41275">
            <a:solidFill>
              <a:srgbClr val="47AC47"/>
            </a:solidFill>
            <a:tailEnd type="triangle" w="lg" len="lg"/>
          </a:ln>
        </p:spPr>
        <p:style>
          <a:lnRef idx="1">
            <a:schemeClr val="accent1"/>
          </a:lnRef>
          <a:fillRef idx="0">
            <a:schemeClr val="accent1"/>
          </a:fillRef>
          <a:effectRef idx="0">
            <a:schemeClr val="accent1"/>
          </a:effectRef>
          <a:fontRef idx="minor">
            <a:schemeClr val="tx1"/>
          </a:fontRef>
        </p:style>
      </p:cxnSp>
      <p:sp>
        <p:nvSpPr>
          <p:cNvPr id="15" name="Elipse 16"/>
          <p:cNvSpPr/>
          <p:nvPr/>
        </p:nvSpPr>
        <p:spPr>
          <a:xfrm>
            <a:off x="6833152" y="4388008"/>
            <a:ext cx="106680" cy="101456"/>
          </a:xfrm>
          <a:prstGeom prst="ellipse">
            <a:avLst/>
          </a:prstGeom>
          <a:solidFill>
            <a:srgbClr val="37A53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6" name="Elipse 16"/>
          <p:cNvSpPr/>
          <p:nvPr/>
        </p:nvSpPr>
        <p:spPr>
          <a:xfrm>
            <a:off x="6842677" y="4511833"/>
            <a:ext cx="106680" cy="101456"/>
          </a:xfrm>
          <a:prstGeom prst="ellipse">
            <a:avLst/>
          </a:prstGeom>
          <a:solidFill>
            <a:srgbClr val="D72A2B"/>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cxnSp>
        <p:nvCxnSpPr>
          <p:cNvPr id="17" name="Straight Arrow Connector 16"/>
          <p:cNvCxnSpPr/>
          <p:nvPr/>
        </p:nvCxnSpPr>
        <p:spPr>
          <a:xfrm flipV="1">
            <a:off x="6410325" y="4638675"/>
            <a:ext cx="457200" cy="1209675"/>
          </a:xfrm>
          <a:prstGeom prst="straightConnector1">
            <a:avLst/>
          </a:prstGeom>
          <a:ln w="41275">
            <a:solidFill>
              <a:srgbClr val="D72A2B"/>
            </a:solidFill>
            <a:tailEnd type="triangle" w="lg" len="lg"/>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2296739" y="1767178"/>
            <a:ext cx="6132885"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2.012</a:t>
            </a:r>
            <a:br>
              <a:rPr lang="es-ES" dirty="0"/>
            </a:br>
            <a:r>
              <a:rPr lang="es-ES" b="1" dirty="0">
                <a:solidFill>
                  <a:schemeClr val="bg2">
                    <a:lumMod val="75000"/>
                  </a:schemeClr>
                </a:solidFill>
              </a:rPr>
              <a:t>Tasa de crecimiento del importe facturado: </a:t>
            </a:r>
            <a:r>
              <a:rPr lang="es-ES" dirty="0"/>
              <a:t>	</a:t>
            </a:r>
            <a:r>
              <a:rPr lang="es-ES" b="1" dirty="0"/>
              <a:t>9,3%</a:t>
            </a:r>
            <a:br>
              <a:rPr lang="es-ES" dirty="0"/>
            </a:br>
            <a:r>
              <a:rPr lang="es-ES" b="1" dirty="0">
                <a:solidFill>
                  <a:schemeClr val="bg2">
                    <a:lumMod val="75000"/>
                  </a:schemeClr>
                </a:solidFill>
              </a:rPr>
              <a:t>Importe: </a:t>
            </a:r>
            <a:r>
              <a:rPr lang="es-ES" b="1" dirty="0"/>
              <a:t>					2.634.406.808</a:t>
            </a:r>
          </a:p>
        </p:txBody>
      </p:sp>
      <p:sp>
        <p:nvSpPr>
          <p:cNvPr id="21" name="TextBox 20"/>
          <p:cNvSpPr txBox="1"/>
          <p:nvPr/>
        </p:nvSpPr>
        <p:spPr>
          <a:xfrm>
            <a:off x="3039690" y="5653378"/>
            <a:ext cx="3854596"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2.012</a:t>
            </a:r>
            <a:br>
              <a:rPr lang="es-ES" dirty="0"/>
            </a:br>
            <a:r>
              <a:rPr lang="es-ES" b="1" dirty="0">
                <a:solidFill>
                  <a:schemeClr val="bg2">
                    <a:lumMod val="75000"/>
                  </a:schemeClr>
                </a:solidFill>
              </a:rPr>
              <a:t>Energía consumida: </a:t>
            </a:r>
            <a:r>
              <a:rPr lang="es-ES" dirty="0"/>
              <a:t>	</a:t>
            </a:r>
            <a:r>
              <a:rPr lang="es-ES" b="1" dirty="0"/>
              <a:t>8,6%</a:t>
            </a:r>
            <a:br>
              <a:rPr lang="es-ES" dirty="0"/>
            </a:br>
            <a:r>
              <a:rPr lang="es-ES" b="1" dirty="0">
                <a:solidFill>
                  <a:schemeClr val="bg2">
                    <a:lumMod val="75000"/>
                  </a:schemeClr>
                </a:solidFill>
              </a:rPr>
              <a:t>Consumo (</a:t>
            </a:r>
            <a:r>
              <a:rPr lang="es-ES" b="1" dirty="0" err="1">
                <a:solidFill>
                  <a:schemeClr val="bg2">
                    <a:lumMod val="75000"/>
                  </a:schemeClr>
                </a:solidFill>
              </a:rPr>
              <a:t>GWh</a:t>
            </a:r>
            <a:r>
              <a:rPr lang="es-ES" b="1" dirty="0">
                <a:solidFill>
                  <a:schemeClr val="bg2">
                    <a:lumMod val="75000"/>
                  </a:schemeClr>
                </a:solidFill>
              </a:rPr>
              <a:t>):</a:t>
            </a:r>
            <a:r>
              <a:rPr lang="es-ES" b="1" dirty="0"/>
              <a:t>		8.222</a:t>
            </a:r>
          </a:p>
        </p:txBody>
      </p:sp>
    </p:spTree>
    <p:extLst>
      <p:ext uri="{BB962C8B-B14F-4D97-AF65-F5344CB8AC3E}">
        <p14:creationId xmlns:p14="http://schemas.microsoft.com/office/powerpoint/2010/main" val="13289609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513720" y="618669"/>
            <a:ext cx="9030960" cy="6535062"/>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14948" y="1474800"/>
            <a:ext cx="4092552" cy="3006700"/>
          </a:xfrm>
          <a:prstGeom prst="rect">
            <a:avLst/>
          </a:prstGeom>
        </p:spPr>
      </p:pic>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5" name="Picture 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0" y="0"/>
            <a:ext cx="10289180" cy="7772400"/>
          </a:xfrm>
          <a:prstGeom prst="rect">
            <a:avLst/>
          </a:prstGeom>
        </p:spPr>
      </p:pic>
    </p:spTree>
    <p:extLst>
      <p:ext uri="{BB962C8B-B14F-4D97-AF65-F5344CB8AC3E}">
        <p14:creationId xmlns:p14="http://schemas.microsoft.com/office/powerpoint/2010/main" val="40716313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2514600"/>
            <a:ext cx="10289180" cy="7772400"/>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14948" y="1474800"/>
            <a:ext cx="4092552" cy="3006700"/>
          </a:xfrm>
          <a:prstGeom prst="rect">
            <a:avLst/>
          </a:prstGeom>
        </p:spPr>
      </p:pic>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060762" y="1761500"/>
            <a:ext cx="4153670" cy="3141879"/>
          </a:xfrm>
          <a:prstGeom prst="rect">
            <a:avLst/>
          </a:prstGeom>
        </p:spPr>
      </p:pic>
      <p:pic>
        <p:nvPicPr>
          <p:cNvPr id="10" name="Picture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96734" y="1775197"/>
            <a:ext cx="3682593" cy="2953448"/>
          </a:xfrm>
          <a:prstGeom prst="rect">
            <a:avLst/>
          </a:prstGeom>
        </p:spPr>
      </p:pic>
      <p:pic>
        <p:nvPicPr>
          <p:cNvPr id="3" name="Picture 2"/>
          <p:cNvPicPr>
            <a:picLocks noChangeAspect="1"/>
          </p:cNvPicPr>
          <p:nvPr/>
        </p:nvPicPr>
        <p:blipFill>
          <a:blip r:embed="rId8"/>
          <a:stretch>
            <a:fillRect/>
          </a:stretch>
        </p:blipFill>
        <p:spPr>
          <a:xfrm>
            <a:off x="-937574" y="-3446584"/>
            <a:ext cx="12930282" cy="9730990"/>
          </a:xfrm>
          <a:prstGeom prst="rect">
            <a:avLst/>
          </a:prstGeom>
        </p:spPr>
      </p:pic>
      <p:cxnSp>
        <p:nvCxnSpPr>
          <p:cNvPr id="11" name="Straight Arrow Connector 10"/>
          <p:cNvCxnSpPr/>
          <p:nvPr/>
        </p:nvCxnSpPr>
        <p:spPr>
          <a:xfrm flipH="1">
            <a:off x="12116119" y="2299364"/>
            <a:ext cx="1840438" cy="428679"/>
          </a:xfrm>
          <a:prstGeom prst="straightConnector1">
            <a:avLst/>
          </a:prstGeom>
          <a:ln w="41275">
            <a:solidFill>
              <a:srgbClr val="1D609E"/>
            </a:solidFill>
            <a:tailEnd type="triangle" w="lg" len="lg"/>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14194640" y="1635901"/>
            <a:ext cx="3369459"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2.007</a:t>
            </a:r>
            <a:br>
              <a:rPr lang="es-ES" dirty="0"/>
            </a:br>
            <a:r>
              <a:rPr lang="es-ES" b="1" dirty="0">
                <a:solidFill>
                  <a:schemeClr val="bg2">
                    <a:lumMod val="75000"/>
                  </a:schemeClr>
                </a:solidFill>
              </a:rPr>
              <a:t>Exportación: </a:t>
            </a:r>
            <a:r>
              <a:rPr lang="es-ES" b="1" dirty="0"/>
              <a:t>	48.651</a:t>
            </a:r>
          </a:p>
        </p:txBody>
      </p:sp>
      <p:sp>
        <p:nvSpPr>
          <p:cNvPr id="13" name="Elipse 16"/>
          <p:cNvSpPr/>
          <p:nvPr/>
        </p:nvSpPr>
        <p:spPr>
          <a:xfrm>
            <a:off x="11941043" y="2720089"/>
            <a:ext cx="106680" cy="101456"/>
          </a:xfrm>
          <a:prstGeom prst="ellipse">
            <a:avLst/>
          </a:prstGeom>
          <a:solidFill>
            <a:srgbClr val="1D609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15336072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2514600"/>
            <a:ext cx="10289180" cy="7772400"/>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14948" y="1474800"/>
            <a:ext cx="4092552" cy="3006700"/>
          </a:xfrm>
          <a:prstGeom prst="rect">
            <a:avLst/>
          </a:prstGeom>
        </p:spPr>
      </p:pic>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060762" y="1761500"/>
            <a:ext cx="4153670" cy="3141879"/>
          </a:xfrm>
          <a:prstGeom prst="rect">
            <a:avLst/>
          </a:prstGeom>
        </p:spPr>
      </p:pic>
      <p:pic>
        <p:nvPicPr>
          <p:cNvPr id="10" name="Picture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96734" y="1775197"/>
            <a:ext cx="3682593" cy="2953448"/>
          </a:xfrm>
          <a:prstGeom prst="rect">
            <a:avLst/>
          </a:prstGeom>
        </p:spPr>
      </p:pic>
      <p:pic>
        <p:nvPicPr>
          <p:cNvPr id="3" name="Picture 2"/>
          <p:cNvPicPr>
            <a:picLocks noChangeAspect="1"/>
          </p:cNvPicPr>
          <p:nvPr/>
        </p:nvPicPr>
        <p:blipFill>
          <a:blip r:embed="rId8"/>
          <a:stretch>
            <a:fillRect/>
          </a:stretch>
        </p:blipFill>
        <p:spPr>
          <a:xfrm>
            <a:off x="-937574" y="-3446584"/>
            <a:ext cx="12930282" cy="9730990"/>
          </a:xfrm>
          <a:prstGeom prst="rect">
            <a:avLst/>
          </a:prstGeom>
        </p:spPr>
      </p:pic>
      <p:cxnSp>
        <p:nvCxnSpPr>
          <p:cNvPr id="11" name="Straight Arrow Connector 10"/>
          <p:cNvCxnSpPr/>
          <p:nvPr/>
        </p:nvCxnSpPr>
        <p:spPr>
          <a:xfrm flipH="1">
            <a:off x="5133562" y="4248150"/>
            <a:ext cx="914813" cy="1193785"/>
          </a:xfrm>
          <a:prstGeom prst="straightConnector1">
            <a:avLst/>
          </a:prstGeom>
          <a:ln w="41275">
            <a:solidFill>
              <a:srgbClr val="1D609E"/>
            </a:solidFill>
            <a:tailEnd type="triangle" w="lg" len="lg"/>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6079342" y="3614950"/>
            <a:ext cx="2121683"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2.007</a:t>
            </a:r>
            <a:br>
              <a:rPr lang="es-ES" dirty="0"/>
            </a:br>
            <a:r>
              <a:rPr lang="es-ES" b="1" dirty="0">
                <a:solidFill>
                  <a:schemeClr val="bg2">
                    <a:lumMod val="75000"/>
                  </a:schemeClr>
                </a:solidFill>
              </a:rPr>
              <a:t>Exportación: </a:t>
            </a:r>
            <a:r>
              <a:rPr lang="es-ES" b="1" dirty="0"/>
              <a:t>48.651</a:t>
            </a:r>
          </a:p>
        </p:txBody>
      </p:sp>
      <p:sp>
        <p:nvSpPr>
          <p:cNvPr id="16" name="Elipse 16"/>
          <p:cNvSpPr/>
          <p:nvPr/>
        </p:nvSpPr>
        <p:spPr>
          <a:xfrm>
            <a:off x="5035418" y="5491864"/>
            <a:ext cx="106680" cy="101456"/>
          </a:xfrm>
          <a:prstGeom prst="ellipse">
            <a:avLst/>
          </a:prstGeom>
          <a:solidFill>
            <a:srgbClr val="1D609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34118339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2514600"/>
            <a:ext cx="10289180" cy="7772400"/>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14948" y="1474800"/>
            <a:ext cx="4092552" cy="3006700"/>
          </a:xfrm>
          <a:prstGeom prst="rect">
            <a:avLst/>
          </a:prstGeom>
        </p:spPr>
      </p:pic>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060762" y="1761500"/>
            <a:ext cx="4153670" cy="3141879"/>
          </a:xfrm>
          <a:prstGeom prst="rect">
            <a:avLst/>
          </a:prstGeom>
        </p:spPr>
      </p:pic>
      <p:pic>
        <p:nvPicPr>
          <p:cNvPr id="10" name="Picture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96734" y="1775197"/>
            <a:ext cx="3682593" cy="2953448"/>
          </a:xfrm>
          <a:prstGeom prst="rect">
            <a:avLst/>
          </a:prstGeom>
        </p:spPr>
      </p:pic>
      <p:pic>
        <p:nvPicPr>
          <p:cNvPr id="3" name="Picture 2"/>
          <p:cNvPicPr>
            <a:picLocks noChangeAspect="1"/>
          </p:cNvPicPr>
          <p:nvPr/>
        </p:nvPicPr>
        <p:blipFill>
          <a:blip r:embed="rId8"/>
          <a:stretch>
            <a:fillRect/>
          </a:stretch>
        </p:blipFill>
        <p:spPr>
          <a:xfrm>
            <a:off x="-937574" y="-3446584"/>
            <a:ext cx="12930282" cy="9730990"/>
          </a:xfrm>
          <a:prstGeom prst="rect">
            <a:avLst/>
          </a:prstGeom>
        </p:spPr>
      </p:pic>
      <p:cxnSp>
        <p:nvCxnSpPr>
          <p:cNvPr id="11" name="Straight Arrow Connector 10"/>
          <p:cNvCxnSpPr/>
          <p:nvPr/>
        </p:nvCxnSpPr>
        <p:spPr>
          <a:xfrm flipH="1">
            <a:off x="5384800" y="4298950"/>
            <a:ext cx="704850" cy="965200"/>
          </a:xfrm>
          <a:prstGeom prst="straightConnector1">
            <a:avLst/>
          </a:prstGeom>
          <a:ln w="41275">
            <a:solidFill>
              <a:srgbClr val="1D609E"/>
            </a:solidFill>
            <a:tailEnd type="triangle" w="lg" len="lg"/>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6079342" y="3614950"/>
            <a:ext cx="2121683"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2.008</a:t>
            </a:r>
            <a:br>
              <a:rPr lang="es-ES" dirty="0"/>
            </a:br>
            <a:r>
              <a:rPr lang="es-ES" b="1" dirty="0">
                <a:solidFill>
                  <a:schemeClr val="bg2">
                    <a:lumMod val="75000"/>
                  </a:schemeClr>
                </a:solidFill>
              </a:rPr>
              <a:t>Exportación: </a:t>
            </a:r>
            <a:r>
              <a:rPr lang="es-ES" b="1" dirty="0"/>
              <a:t>20.838</a:t>
            </a:r>
          </a:p>
        </p:txBody>
      </p:sp>
      <p:sp>
        <p:nvSpPr>
          <p:cNvPr id="16" name="Elipse 16"/>
          <p:cNvSpPr/>
          <p:nvPr/>
        </p:nvSpPr>
        <p:spPr>
          <a:xfrm>
            <a:off x="5168768" y="5544251"/>
            <a:ext cx="106680" cy="101456"/>
          </a:xfrm>
          <a:prstGeom prst="ellipse">
            <a:avLst/>
          </a:prstGeom>
          <a:solidFill>
            <a:srgbClr val="1D609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18229661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2514600"/>
            <a:ext cx="10289180" cy="7772400"/>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14948" y="1474800"/>
            <a:ext cx="4092552" cy="3006700"/>
          </a:xfrm>
          <a:prstGeom prst="rect">
            <a:avLst/>
          </a:prstGeom>
        </p:spPr>
      </p:pic>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060762" y="1761500"/>
            <a:ext cx="4153670" cy="3141879"/>
          </a:xfrm>
          <a:prstGeom prst="rect">
            <a:avLst/>
          </a:prstGeom>
        </p:spPr>
      </p:pic>
      <p:pic>
        <p:nvPicPr>
          <p:cNvPr id="10" name="Picture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96734" y="1775197"/>
            <a:ext cx="3682593" cy="2953448"/>
          </a:xfrm>
          <a:prstGeom prst="rect">
            <a:avLst/>
          </a:prstGeom>
        </p:spPr>
      </p:pic>
      <p:pic>
        <p:nvPicPr>
          <p:cNvPr id="3" name="Picture 2"/>
          <p:cNvPicPr>
            <a:picLocks noChangeAspect="1"/>
          </p:cNvPicPr>
          <p:nvPr/>
        </p:nvPicPr>
        <p:blipFill>
          <a:blip r:embed="rId8"/>
          <a:stretch>
            <a:fillRect/>
          </a:stretch>
        </p:blipFill>
        <p:spPr>
          <a:xfrm>
            <a:off x="-937574" y="-3446584"/>
            <a:ext cx="12930282" cy="9730990"/>
          </a:xfrm>
          <a:prstGeom prst="rect">
            <a:avLst/>
          </a:prstGeom>
        </p:spPr>
      </p:pic>
      <p:cxnSp>
        <p:nvCxnSpPr>
          <p:cNvPr id="11" name="Straight Arrow Connector 10"/>
          <p:cNvCxnSpPr/>
          <p:nvPr/>
        </p:nvCxnSpPr>
        <p:spPr>
          <a:xfrm flipH="1">
            <a:off x="5461000" y="4298950"/>
            <a:ext cx="628650" cy="984250"/>
          </a:xfrm>
          <a:prstGeom prst="straightConnector1">
            <a:avLst/>
          </a:prstGeom>
          <a:ln w="41275">
            <a:solidFill>
              <a:srgbClr val="1D609E"/>
            </a:solidFill>
            <a:tailEnd type="triangle" w="lg" len="lg"/>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6079342" y="3614950"/>
            <a:ext cx="2169308"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2.009</a:t>
            </a:r>
            <a:br>
              <a:rPr lang="es-ES" dirty="0"/>
            </a:br>
            <a:r>
              <a:rPr lang="es-ES" b="1" dirty="0">
                <a:solidFill>
                  <a:schemeClr val="bg2">
                    <a:lumMod val="75000"/>
                  </a:schemeClr>
                </a:solidFill>
              </a:rPr>
              <a:t>Exportación: </a:t>
            </a:r>
            <a:r>
              <a:rPr lang="es-ES" b="1" dirty="0"/>
              <a:t>119.915</a:t>
            </a:r>
          </a:p>
        </p:txBody>
      </p:sp>
      <p:sp>
        <p:nvSpPr>
          <p:cNvPr id="16" name="Elipse 16"/>
          <p:cNvSpPr/>
          <p:nvPr/>
        </p:nvSpPr>
        <p:spPr>
          <a:xfrm>
            <a:off x="5346568" y="5347401"/>
            <a:ext cx="106680" cy="101456"/>
          </a:xfrm>
          <a:prstGeom prst="ellipse">
            <a:avLst/>
          </a:prstGeom>
          <a:solidFill>
            <a:srgbClr val="1D609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8259972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2514600"/>
            <a:ext cx="10289180" cy="7772400"/>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14948" y="1474800"/>
            <a:ext cx="4092552" cy="3006700"/>
          </a:xfrm>
          <a:prstGeom prst="rect">
            <a:avLst/>
          </a:prstGeom>
        </p:spPr>
      </p:pic>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060762" y="1761500"/>
            <a:ext cx="4153670" cy="3141879"/>
          </a:xfrm>
          <a:prstGeom prst="rect">
            <a:avLst/>
          </a:prstGeom>
        </p:spPr>
      </p:pic>
      <p:pic>
        <p:nvPicPr>
          <p:cNvPr id="10" name="Picture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96734" y="1775197"/>
            <a:ext cx="3682593" cy="2953448"/>
          </a:xfrm>
          <a:prstGeom prst="rect">
            <a:avLst/>
          </a:prstGeom>
        </p:spPr>
      </p:pic>
      <p:pic>
        <p:nvPicPr>
          <p:cNvPr id="3" name="Picture 2"/>
          <p:cNvPicPr>
            <a:picLocks noChangeAspect="1"/>
          </p:cNvPicPr>
          <p:nvPr/>
        </p:nvPicPr>
        <p:blipFill>
          <a:blip r:embed="rId8"/>
          <a:stretch>
            <a:fillRect/>
          </a:stretch>
        </p:blipFill>
        <p:spPr>
          <a:xfrm>
            <a:off x="-937574" y="-3446584"/>
            <a:ext cx="12930282" cy="9730990"/>
          </a:xfrm>
          <a:prstGeom prst="rect">
            <a:avLst/>
          </a:prstGeom>
        </p:spPr>
      </p:pic>
      <p:cxnSp>
        <p:nvCxnSpPr>
          <p:cNvPr id="11" name="Straight Arrow Connector 10"/>
          <p:cNvCxnSpPr/>
          <p:nvPr/>
        </p:nvCxnSpPr>
        <p:spPr>
          <a:xfrm flipH="1">
            <a:off x="5746750" y="4298950"/>
            <a:ext cx="342900" cy="1143000"/>
          </a:xfrm>
          <a:prstGeom prst="straightConnector1">
            <a:avLst/>
          </a:prstGeom>
          <a:ln w="41275">
            <a:solidFill>
              <a:srgbClr val="1D609E"/>
            </a:solidFill>
            <a:tailEnd type="triangle" w="lg" len="lg"/>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6079342" y="3614950"/>
            <a:ext cx="2169308"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2.011</a:t>
            </a:r>
            <a:br>
              <a:rPr lang="es-ES" dirty="0"/>
            </a:br>
            <a:r>
              <a:rPr lang="es-ES" b="1" dirty="0">
                <a:solidFill>
                  <a:schemeClr val="bg2">
                    <a:lumMod val="75000"/>
                  </a:schemeClr>
                </a:solidFill>
              </a:rPr>
              <a:t>Exportación: </a:t>
            </a:r>
            <a:r>
              <a:rPr lang="es-ES" b="1" dirty="0"/>
              <a:t>42.263</a:t>
            </a:r>
          </a:p>
        </p:txBody>
      </p:sp>
      <p:sp>
        <p:nvSpPr>
          <p:cNvPr id="16" name="Elipse 16"/>
          <p:cNvSpPr/>
          <p:nvPr/>
        </p:nvSpPr>
        <p:spPr>
          <a:xfrm>
            <a:off x="5664068" y="5487101"/>
            <a:ext cx="106680" cy="101456"/>
          </a:xfrm>
          <a:prstGeom prst="ellipse">
            <a:avLst/>
          </a:prstGeom>
          <a:solidFill>
            <a:srgbClr val="1D609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4634300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147061" y="721360"/>
            <a:ext cx="8166612" cy="736600"/>
          </a:xfrm>
        </p:spPr>
        <p:txBody>
          <a:bodyPr/>
          <a:lstStyle/>
          <a:p>
            <a:r>
              <a:rPr lang="es-PY" sz="4300" noProof="1">
                <a:latin typeface="Adobe Fangsong Std R" panose="02020400000000000000" pitchFamily="18" charset="-128"/>
                <a:ea typeface="Adobe Fangsong Std R" panose="02020400000000000000" pitchFamily="18" charset="-128"/>
              </a:rPr>
              <a:t>¿</a:t>
            </a:r>
            <a:r>
              <a:rPr lang="es-PY" sz="4300" noProof="1"/>
              <a:t>Qué es Business Intelligence</a:t>
            </a:r>
            <a:r>
              <a:rPr lang="es-PY" sz="4300" noProof="1">
                <a:latin typeface="Adobe Fangsong Std R" panose="02020400000000000000" pitchFamily="18" charset="-128"/>
                <a:ea typeface="Adobe Fangsong Std R" panose="02020400000000000000" pitchFamily="18" charset="-128"/>
              </a:rPr>
              <a:t>?</a:t>
            </a:r>
          </a:p>
        </p:txBody>
      </p:sp>
      <p:pic>
        <p:nvPicPr>
          <p:cNvPr id="7" name="Imagen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7061" y="2755556"/>
            <a:ext cx="7608926" cy="2162023"/>
          </a:xfrm>
          <a:prstGeom prst="rect">
            <a:avLst/>
          </a:prstGeom>
        </p:spPr>
      </p:pic>
    </p:spTree>
    <p:extLst>
      <p:ext uri="{BB962C8B-B14F-4D97-AF65-F5344CB8AC3E}">
        <p14:creationId xmlns:p14="http://schemas.microsoft.com/office/powerpoint/2010/main" val="890877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5" name="Picture 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0"/>
            <a:ext cx="6758579" cy="5105400"/>
          </a:xfrm>
          <a:prstGeom prst="rect">
            <a:avLst/>
          </a:prstGeom>
        </p:spPr>
      </p:pic>
      <p:pic>
        <p:nvPicPr>
          <p:cNvPr id="7" name="Picture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 y="0"/>
            <a:ext cx="10058401" cy="7639050"/>
          </a:xfrm>
          <a:prstGeom prst="rect">
            <a:avLst/>
          </a:prstGeom>
        </p:spPr>
      </p:pic>
      <p:cxnSp>
        <p:nvCxnSpPr>
          <p:cNvPr id="13" name="Straight Arrow Connector 12"/>
          <p:cNvCxnSpPr/>
          <p:nvPr/>
        </p:nvCxnSpPr>
        <p:spPr>
          <a:xfrm flipH="1">
            <a:off x="10952529" y="3114919"/>
            <a:ext cx="342900" cy="1143000"/>
          </a:xfrm>
          <a:prstGeom prst="straightConnector1">
            <a:avLst/>
          </a:prstGeom>
          <a:ln w="41275">
            <a:solidFill>
              <a:srgbClr val="26456E"/>
            </a:solidFill>
            <a:tailEnd type="triangle" w="lg" len="lg"/>
          </a:ln>
        </p:spPr>
        <p:style>
          <a:lnRef idx="1">
            <a:schemeClr val="accent1"/>
          </a:lnRef>
          <a:fillRef idx="0">
            <a:schemeClr val="accent1"/>
          </a:fillRef>
          <a:effectRef idx="0">
            <a:schemeClr val="accent1"/>
          </a:effectRef>
          <a:fontRef idx="minor">
            <a:schemeClr val="tx1"/>
          </a:fontRef>
        </p:style>
      </p:cxnSp>
      <p:sp>
        <p:nvSpPr>
          <p:cNvPr id="14" name="Elipse 16"/>
          <p:cNvSpPr/>
          <p:nvPr/>
        </p:nvSpPr>
        <p:spPr>
          <a:xfrm>
            <a:off x="10885722" y="4271320"/>
            <a:ext cx="106680" cy="101456"/>
          </a:xfrm>
          <a:prstGeom prst="ellipse">
            <a:avLst/>
          </a:prstGeom>
          <a:solidFill>
            <a:srgbClr val="23436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5" name="TextBox 14"/>
          <p:cNvSpPr txBox="1"/>
          <p:nvPr/>
        </p:nvSpPr>
        <p:spPr>
          <a:xfrm>
            <a:off x="11032342" y="2281450"/>
            <a:ext cx="2169308"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2.011</a:t>
            </a:r>
            <a:br>
              <a:rPr lang="es-ES" dirty="0"/>
            </a:br>
            <a:r>
              <a:rPr lang="es-ES" b="1" dirty="0">
                <a:solidFill>
                  <a:schemeClr val="bg2">
                    <a:lumMod val="75000"/>
                  </a:schemeClr>
                </a:solidFill>
              </a:rPr>
              <a:t>Exportación: </a:t>
            </a:r>
            <a:r>
              <a:rPr lang="es-ES" b="1" dirty="0"/>
              <a:t>42.263</a:t>
            </a:r>
          </a:p>
        </p:txBody>
      </p:sp>
    </p:spTree>
    <p:extLst>
      <p:ext uri="{BB962C8B-B14F-4D97-AF65-F5344CB8AC3E}">
        <p14:creationId xmlns:p14="http://schemas.microsoft.com/office/powerpoint/2010/main" val="9936036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5" name="Picture 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0"/>
            <a:ext cx="6758579" cy="5105400"/>
          </a:xfrm>
          <a:prstGeom prst="rect">
            <a:avLst/>
          </a:prstGeom>
        </p:spPr>
      </p:pic>
      <p:pic>
        <p:nvPicPr>
          <p:cNvPr id="7" name="Picture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822701" y="-3117104"/>
            <a:ext cx="14338301" cy="10889504"/>
          </a:xfrm>
          <a:prstGeom prst="rect">
            <a:avLst/>
          </a:prstGeom>
        </p:spPr>
      </p:pic>
      <p:cxnSp>
        <p:nvCxnSpPr>
          <p:cNvPr id="8" name="Straight Arrow Connector 7"/>
          <p:cNvCxnSpPr/>
          <p:nvPr/>
        </p:nvCxnSpPr>
        <p:spPr>
          <a:xfrm flipH="1">
            <a:off x="5789979" y="4867519"/>
            <a:ext cx="342900" cy="1143000"/>
          </a:xfrm>
          <a:prstGeom prst="straightConnector1">
            <a:avLst/>
          </a:prstGeom>
          <a:ln w="41275">
            <a:solidFill>
              <a:srgbClr val="26456E"/>
            </a:solidFill>
            <a:tailEnd type="triangle" w="lg" len="lg"/>
          </a:ln>
        </p:spPr>
        <p:style>
          <a:lnRef idx="1">
            <a:schemeClr val="accent1"/>
          </a:lnRef>
          <a:fillRef idx="0">
            <a:schemeClr val="accent1"/>
          </a:fillRef>
          <a:effectRef idx="0">
            <a:schemeClr val="accent1"/>
          </a:effectRef>
          <a:fontRef idx="minor">
            <a:schemeClr val="tx1"/>
          </a:fontRef>
        </p:style>
      </p:cxnSp>
      <p:sp>
        <p:nvSpPr>
          <p:cNvPr id="11" name="Elipse 16"/>
          <p:cNvSpPr/>
          <p:nvPr/>
        </p:nvSpPr>
        <p:spPr>
          <a:xfrm>
            <a:off x="5746984" y="6023920"/>
            <a:ext cx="58503" cy="64936"/>
          </a:xfrm>
          <a:prstGeom prst="ellipse">
            <a:avLst/>
          </a:prstGeom>
          <a:solidFill>
            <a:srgbClr val="23436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2" name="TextBox 11"/>
          <p:cNvSpPr txBox="1"/>
          <p:nvPr/>
        </p:nvSpPr>
        <p:spPr>
          <a:xfrm>
            <a:off x="5764549" y="4231420"/>
            <a:ext cx="2734874"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2.004</a:t>
            </a:r>
            <a:br>
              <a:rPr lang="es-ES" dirty="0"/>
            </a:br>
            <a:r>
              <a:rPr lang="es-ES" b="1" dirty="0">
                <a:solidFill>
                  <a:schemeClr val="bg2">
                    <a:lumMod val="75000"/>
                  </a:schemeClr>
                </a:solidFill>
              </a:rPr>
              <a:t>Exportación (</a:t>
            </a:r>
            <a:r>
              <a:rPr lang="es-ES" b="1" dirty="0" err="1">
                <a:solidFill>
                  <a:schemeClr val="bg2">
                    <a:lumMod val="75000"/>
                  </a:schemeClr>
                </a:solidFill>
              </a:rPr>
              <a:t>GWh</a:t>
            </a:r>
            <a:r>
              <a:rPr lang="es-ES" b="1" dirty="0">
                <a:solidFill>
                  <a:schemeClr val="bg2">
                    <a:lumMod val="75000"/>
                  </a:schemeClr>
                </a:solidFill>
              </a:rPr>
              <a:t>): </a:t>
            </a:r>
            <a:r>
              <a:rPr lang="es-ES" b="1" dirty="0"/>
              <a:t>732</a:t>
            </a:r>
          </a:p>
        </p:txBody>
      </p:sp>
    </p:spTree>
    <p:extLst>
      <p:ext uri="{BB962C8B-B14F-4D97-AF65-F5344CB8AC3E}">
        <p14:creationId xmlns:p14="http://schemas.microsoft.com/office/powerpoint/2010/main" val="19743194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5" name="Picture 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0"/>
            <a:ext cx="6758579" cy="5105400"/>
          </a:xfrm>
          <a:prstGeom prst="rect">
            <a:avLst/>
          </a:prstGeom>
        </p:spPr>
      </p:pic>
      <p:pic>
        <p:nvPicPr>
          <p:cNvPr id="7" name="Picture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822701" y="-3117104"/>
            <a:ext cx="14338301" cy="10889504"/>
          </a:xfrm>
          <a:prstGeom prst="rect">
            <a:avLst/>
          </a:prstGeom>
        </p:spPr>
      </p:pic>
      <p:cxnSp>
        <p:nvCxnSpPr>
          <p:cNvPr id="8" name="Straight Arrow Connector 7"/>
          <p:cNvCxnSpPr/>
          <p:nvPr/>
        </p:nvCxnSpPr>
        <p:spPr>
          <a:xfrm flipH="1">
            <a:off x="5986463" y="5434013"/>
            <a:ext cx="804862" cy="852487"/>
          </a:xfrm>
          <a:prstGeom prst="straightConnector1">
            <a:avLst/>
          </a:prstGeom>
          <a:ln w="41275">
            <a:solidFill>
              <a:srgbClr val="26456E"/>
            </a:solidFill>
            <a:tailEnd type="triangle" w="lg" len="lg"/>
          </a:ln>
        </p:spPr>
        <p:style>
          <a:lnRef idx="1">
            <a:schemeClr val="accent1"/>
          </a:lnRef>
          <a:fillRef idx="0">
            <a:schemeClr val="accent1"/>
          </a:fillRef>
          <a:effectRef idx="0">
            <a:schemeClr val="accent1"/>
          </a:effectRef>
          <a:fontRef idx="minor">
            <a:schemeClr val="tx1"/>
          </a:fontRef>
        </p:style>
      </p:cxnSp>
      <p:sp>
        <p:nvSpPr>
          <p:cNvPr id="11" name="Elipse 16"/>
          <p:cNvSpPr/>
          <p:nvPr/>
        </p:nvSpPr>
        <p:spPr>
          <a:xfrm>
            <a:off x="5794609" y="6390633"/>
            <a:ext cx="58503" cy="64936"/>
          </a:xfrm>
          <a:prstGeom prst="ellipse">
            <a:avLst/>
          </a:prstGeom>
          <a:solidFill>
            <a:srgbClr val="23436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2" name="TextBox 11"/>
          <p:cNvSpPr txBox="1"/>
          <p:nvPr/>
        </p:nvSpPr>
        <p:spPr>
          <a:xfrm>
            <a:off x="5515461" y="4794551"/>
            <a:ext cx="2804079"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2.005</a:t>
            </a:r>
            <a:br>
              <a:rPr lang="es-ES" dirty="0"/>
            </a:br>
            <a:r>
              <a:rPr lang="es-ES" b="1" dirty="0">
                <a:solidFill>
                  <a:schemeClr val="bg2">
                    <a:lumMod val="75000"/>
                  </a:schemeClr>
                </a:solidFill>
              </a:rPr>
              <a:t>Exportación (</a:t>
            </a:r>
            <a:r>
              <a:rPr lang="es-ES" b="1" dirty="0" err="1">
                <a:solidFill>
                  <a:schemeClr val="bg2">
                    <a:lumMod val="75000"/>
                  </a:schemeClr>
                </a:solidFill>
              </a:rPr>
              <a:t>GWh</a:t>
            </a:r>
            <a:r>
              <a:rPr lang="es-ES" b="1" dirty="0">
                <a:solidFill>
                  <a:schemeClr val="bg2">
                    <a:lumMod val="75000"/>
                  </a:schemeClr>
                </a:solidFill>
              </a:rPr>
              <a:t>): </a:t>
            </a:r>
            <a:r>
              <a:rPr lang="es-ES" b="1" dirty="0"/>
              <a:t>417</a:t>
            </a:r>
          </a:p>
        </p:txBody>
      </p:sp>
    </p:spTree>
    <p:extLst>
      <p:ext uri="{BB962C8B-B14F-4D97-AF65-F5344CB8AC3E}">
        <p14:creationId xmlns:p14="http://schemas.microsoft.com/office/powerpoint/2010/main" val="11214952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5" name="Picture 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0"/>
            <a:ext cx="6758579" cy="5105400"/>
          </a:xfrm>
          <a:prstGeom prst="rect">
            <a:avLst/>
          </a:prstGeom>
        </p:spPr>
      </p:pic>
      <p:pic>
        <p:nvPicPr>
          <p:cNvPr id="7" name="Picture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822701" y="-3117104"/>
            <a:ext cx="14338301" cy="10889504"/>
          </a:xfrm>
          <a:prstGeom prst="rect">
            <a:avLst/>
          </a:prstGeom>
        </p:spPr>
      </p:pic>
      <p:cxnSp>
        <p:nvCxnSpPr>
          <p:cNvPr id="8" name="Straight Arrow Connector 7"/>
          <p:cNvCxnSpPr/>
          <p:nvPr/>
        </p:nvCxnSpPr>
        <p:spPr>
          <a:xfrm flipH="1">
            <a:off x="5910263" y="4775200"/>
            <a:ext cx="592137" cy="1236980"/>
          </a:xfrm>
          <a:prstGeom prst="straightConnector1">
            <a:avLst/>
          </a:prstGeom>
          <a:ln w="41275">
            <a:solidFill>
              <a:srgbClr val="26456E"/>
            </a:solidFill>
            <a:tailEnd type="triangle" w="lg" len="lg"/>
          </a:ln>
        </p:spPr>
        <p:style>
          <a:lnRef idx="1">
            <a:schemeClr val="accent1"/>
          </a:lnRef>
          <a:fillRef idx="0">
            <a:schemeClr val="accent1"/>
          </a:fillRef>
          <a:effectRef idx="0">
            <a:schemeClr val="accent1"/>
          </a:effectRef>
          <a:fontRef idx="minor">
            <a:schemeClr val="tx1"/>
          </a:fontRef>
        </p:style>
      </p:cxnSp>
      <p:sp>
        <p:nvSpPr>
          <p:cNvPr id="11" name="Elipse 16"/>
          <p:cNvSpPr/>
          <p:nvPr/>
        </p:nvSpPr>
        <p:spPr>
          <a:xfrm>
            <a:off x="5840329" y="6047733"/>
            <a:ext cx="58503" cy="64936"/>
          </a:xfrm>
          <a:prstGeom prst="ellipse">
            <a:avLst/>
          </a:prstGeom>
          <a:solidFill>
            <a:srgbClr val="23436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2" name="TextBox 11"/>
          <p:cNvSpPr txBox="1"/>
          <p:nvPr/>
        </p:nvSpPr>
        <p:spPr>
          <a:xfrm>
            <a:off x="5455024" y="4157826"/>
            <a:ext cx="2879507"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2.006</a:t>
            </a:r>
            <a:br>
              <a:rPr lang="es-ES" dirty="0"/>
            </a:br>
            <a:r>
              <a:rPr lang="es-ES" b="1" dirty="0">
                <a:solidFill>
                  <a:schemeClr val="bg2">
                    <a:lumMod val="75000"/>
                  </a:schemeClr>
                </a:solidFill>
              </a:rPr>
              <a:t>Exportación (</a:t>
            </a:r>
            <a:r>
              <a:rPr lang="es-ES" b="1" dirty="0" err="1">
                <a:solidFill>
                  <a:schemeClr val="bg2">
                    <a:lumMod val="75000"/>
                  </a:schemeClr>
                </a:solidFill>
              </a:rPr>
              <a:t>GWh</a:t>
            </a:r>
            <a:r>
              <a:rPr lang="es-ES" b="1" dirty="0">
                <a:solidFill>
                  <a:schemeClr val="bg2">
                    <a:lumMod val="75000"/>
                  </a:schemeClr>
                </a:solidFill>
              </a:rPr>
              <a:t>): </a:t>
            </a:r>
            <a:r>
              <a:rPr lang="es-ES" b="1" dirty="0"/>
              <a:t>725</a:t>
            </a:r>
          </a:p>
        </p:txBody>
      </p:sp>
    </p:spTree>
    <p:extLst>
      <p:ext uri="{BB962C8B-B14F-4D97-AF65-F5344CB8AC3E}">
        <p14:creationId xmlns:p14="http://schemas.microsoft.com/office/powerpoint/2010/main" val="38532209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5" name="Picture 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0"/>
            <a:ext cx="6758579" cy="5105400"/>
          </a:xfrm>
          <a:prstGeom prst="rect">
            <a:avLst/>
          </a:prstGeom>
        </p:spPr>
      </p:pic>
      <p:pic>
        <p:nvPicPr>
          <p:cNvPr id="7" name="Picture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822701" y="-3117104"/>
            <a:ext cx="14338301" cy="10889504"/>
          </a:xfrm>
          <a:prstGeom prst="rect">
            <a:avLst/>
          </a:prstGeom>
        </p:spPr>
      </p:pic>
      <p:cxnSp>
        <p:nvCxnSpPr>
          <p:cNvPr id="8" name="Straight Arrow Connector 7"/>
          <p:cNvCxnSpPr/>
          <p:nvPr/>
        </p:nvCxnSpPr>
        <p:spPr>
          <a:xfrm flipH="1">
            <a:off x="5974080" y="4775200"/>
            <a:ext cx="528321" cy="1541780"/>
          </a:xfrm>
          <a:prstGeom prst="straightConnector1">
            <a:avLst/>
          </a:prstGeom>
          <a:ln w="41275">
            <a:solidFill>
              <a:srgbClr val="26456E"/>
            </a:solidFill>
            <a:tailEnd type="triangle" w="lg" len="lg"/>
          </a:ln>
        </p:spPr>
        <p:style>
          <a:lnRef idx="1">
            <a:schemeClr val="accent1"/>
          </a:lnRef>
          <a:fillRef idx="0">
            <a:schemeClr val="accent1"/>
          </a:fillRef>
          <a:effectRef idx="0">
            <a:schemeClr val="accent1"/>
          </a:effectRef>
          <a:fontRef idx="minor">
            <a:schemeClr val="tx1"/>
          </a:fontRef>
        </p:style>
      </p:cxnSp>
      <p:sp>
        <p:nvSpPr>
          <p:cNvPr id="11" name="Elipse 16"/>
          <p:cNvSpPr/>
          <p:nvPr/>
        </p:nvSpPr>
        <p:spPr>
          <a:xfrm>
            <a:off x="5931769" y="6671145"/>
            <a:ext cx="58503" cy="64936"/>
          </a:xfrm>
          <a:prstGeom prst="ellipse">
            <a:avLst/>
          </a:prstGeom>
          <a:solidFill>
            <a:srgbClr val="23436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2" name="TextBox 11"/>
          <p:cNvSpPr txBox="1"/>
          <p:nvPr/>
        </p:nvSpPr>
        <p:spPr>
          <a:xfrm>
            <a:off x="5574946" y="4172816"/>
            <a:ext cx="2744594"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2.008</a:t>
            </a:r>
            <a:br>
              <a:rPr lang="es-ES" dirty="0"/>
            </a:br>
            <a:r>
              <a:rPr lang="es-ES" b="1" dirty="0">
                <a:solidFill>
                  <a:schemeClr val="bg2">
                    <a:lumMod val="75000"/>
                  </a:schemeClr>
                </a:solidFill>
              </a:rPr>
              <a:t>Exportación (</a:t>
            </a:r>
            <a:r>
              <a:rPr lang="es-ES" b="1" dirty="0" err="1">
                <a:solidFill>
                  <a:schemeClr val="bg2">
                    <a:lumMod val="75000"/>
                  </a:schemeClr>
                </a:solidFill>
              </a:rPr>
              <a:t>GWh</a:t>
            </a:r>
            <a:r>
              <a:rPr lang="es-ES" b="1" dirty="0">
                <a:solidFill>
                  <a:schemeClr val="bg2">
                    <a:lumMod val="75000"/>
                  </a:schemeClr>
                </a:solidFill>
              </a:rPr>
              <a:t>): </a:t>
            </a:r>
            <a:r>
              <a:rPr lang="es-ES" b="1" dirty="0"/>
              <a:t>187</a:t>
            </a:r>
          </a:p>
        </p:txBody>
      </p:sp>
    </p:spTree>
    <p:extLst>
      <p:ext uri="{BB962C8B-B14F-4D97-AF65-F5344CB8AC3E}">
        <p14:creationId xmlns:p14="http://schemas.microsoft.com/office/powerpoint/2010/main" val="2966004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1"/>
            <a:ext cx="10058400" cy="7814395"/>
          </a:xfrm>
          <a:prstGeom prst="rect">
            <a:avLst/>
          </a:prstGeom>
        </p:spPr>
      </p:pic>
    </p:spTree>
    <p:extLst>
      <p:ext uri="{BB962C8B-B14F-4D97-AF65-F5344CB8AC3E}">
        <p14:creationId xmlns:p14="http://schemas.microsoft.com/office/powerpoint/2010/main" val="24700878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2196000"/>
            <a:ext cx="17491587" cy="13589256"/>
          </a:xfrm>
          <a:prstGeom prst="rect">
            <a:avLst/>
          </a:prstGeom>
        </p:spPr>
      </p:pic>
      <p:sp>
        <p:nvSpPr>
          <p:cNvPr id="7" name="Rectangle 6"/>
          <p:cNvSpPr/>
          <p:nvPr/>
        </p:nvSpPr>
        <p:spPr>
          <a:xfrm>
            <a:off x="8436078" y="-368710"/>
            <a:ext cx="4070555" cy="88932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4" name="Straight Arrow Connector 15"/>
          <p:cNvCxnSpPr/>
          <p:nvPr/>
        </p:nvCxnSpPr>
        <p:spPr>
          <a:xfrm flipH="1">
            <a:off x="10568165" y="1487730"/>
            <a:ext cx="1914525" cy="1276350"/>
          </a:xfrm>
          <a:prstGeom prst="straightConnector1">
            <a:avLst/>
          </a:prstGeom>
          <a:ln w="41275">
            <a:solidFill>
              <a:srgbClr val="C8C949"/>
            </a:solidFill>
            <a:tailEnd type="triangle" w="lg" len="lg"/>
          </a:ln>
        </p:spPr>
        <p:style>
          <a:lnRef idx="1">
            <a:schemeClr val="accent1"/>
          </a:lnRef>
          <a:fillRef idx="0">
            <a:schemeClr val="accent1"/>
          </a:fillRef>
          <a:effectRef idx="0">
            <a:schemeClr val="accent1"/>
          </a:effectRef>
          <a:fontRef idx="minor">
            <a:schemeClr val="tx1"/>
          </a:fontRef>
        </p:style>
      </p:cxnSp>
      <p:sp>
        <p:nvSpPr>
          <p:cNvPr id="15" name="Elipse 20"/>
          <p:cNvSpPr/>
          <p:nvPr/>
        </p:nvSpPr>
        <p:spPr>
          <a:xfrm>
            <a:off x="10479127" y="2764855"/>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8" name="TextBox 17"/>
          <p:cNvSpPr txBox="1"/>
          <p:nvPr/>
        </p:nvSpPr>
        <p:spPr>
          <a:xfrm>
            <a:off x="12696361" y="710261"/>
            <a:ext cx="2665559"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2.011</a:t>
            </a:r>
            <a:br>
              <a:rPr lang="es-ES" dirty="0"/>
            </a:br>
            <a:r>
              <a:rPr lang="es-ES" b="1" dirty="0">
                <a:solidFill>
                  <a:schemeClr val="bg2">
                    <a:lumMod val="75000"/>
                  </a:schemeClr>
                </a:solidFill>
              </a:rPr>
              <a:t>Crecimiento:	</a:t>
            </a:r>
            <a:r>
              <a:rPr lang="es-ES" b="1" dirty="0"/>
              <a:t>7,53%</a:t>
            </a:r>
            <a:br>
              <a:rPr lang="es-ES" dirty="0"/>
            </a:br>
            <a:r>
              <a:rPr lang="es-ES" b="1" dirty="0">
                <a:solidFill>
                  <a:schemeClr val="bg2">
                    <a:lumMod val="75000"/>
                  </a:schemeClr>
                </a:solidFill>
              </a:rPr>
              <a:t>Consumo(</a:t>
            </a:r>
            <a:r>
              <a:rPr lang="es-ES" b="1" dirty="0" err="1">
                <a:solidFill>
                  <a:schemeClr val="bg2">
                    <a:lumMod val="75000"/>
                  </a:schemeClr>
                </a:solidFill>
              </a:rPr>
              <a:t>GWh</a:t>
            </a:r>
            <a:r>
              <a:rPr lang="es-ES" b="1" dirty="0">
                <a:solidFill>
                  <a:schemeClr val="bg2">
                    <a:lumMod val="75000"/>
                  </a:schemeClr>
                </a:solidFill>
              </a:rPr>
              <a:t>): </a:t>
            </a:r>
            <a:r>
              <a:rPr lang="es-ES" b="1" dirty="0"/>
              <a:t>	7.200</a:t>
            </a:r>
          </a:p>
        </p:txBody>
      </p:sp>
      <p:sp>
        <p:nvSpPr>
          <p:cNvPr id="20" name="TextBox 19"/>
          <p:cNvSpPr txBox="1"/>
          <p:nvPr/>
        </p:nvSpPr>
        <p:spPr>
          <a:xfrm>
            <a:off x="11916073" y="-237744"/>
            <a:ext cx="2952071"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2.011</a:t>
            </a:r>
            <a:br>
              <a:rPr lang="es-ES" dirty="0"/>
            </a:br>
            <a:r>
              <a:rPr lang="es-ES" b="1" dirty="0">
                <a:solidFill>
                  <a:schemeClr val="bg2">
                    <a:lumMod val="75000"/>
                  </a:schemeClr>
                </a:solidFill>
              </a:rPr>
              <a:t>Crecimiento:	          </a:t>
            </a:r>
            <a:r>
              <a:rPr lang="es-ES" b="1" dirty="0"/>
              <a:t>3%</a:t>
            </a:r>
            <a:br>
              <a:rPr lang="es-ES" dirty="0"/>
            </a:br>
            <a:r>
              <a:rPr lang="es-ES" b="1" dirty="0">
                <a:solidFill>
                  <a:schemeClr val="bg2">
                    <a:lumMod val="75000"/>
                  </a:schemeClr>
                </a:solidFill>
              </a:rPr>
              <a:t>Clientes: </a:t>
            </a:r>
            <a:r>
              <a:rPr lang="es-ES" b="1" dirty="0"/>
              <a:t>		1.252.409</a:t>
            </a:r>
          </a:p>
        </p:txBody>
      </p:sp>
      <p:cxnSp>
        <p:nvCxnSpPr>
          <p:cNvPr id="21" name="Straight Arrow Connector 20"/>
          <p:cNvCxnSpPr/>
          <p:nvPr/>
        </p:nvCxnSpPr>
        <p:spPr>
          <a:xfrm flipH="1">
            <a:off x="10789478" y="1883664"/>
            <a:ext cx="1335466" cy="215183"/>
          </a:xfrm>
          <a:prstGeom prst="straightConnector1">
            <a:avLst/>
          </a:prstGeom>
          <a:ln w="41275">
            <a:solidFill>
              <a:srgbClr val="428CBF"/>
            </a:solidFill>
            <a:tailEnd type="triangle" w="lg" len="lg"/>
          </a:ln>
        </p:spPr>
        <p:style>
          <a:lnRef idx="1">
            <a:schemeClr val="accent1"/>
          </a:lnRef>
          <a:fillRef idx="0">
            <a:schemeClr val="accent1"/>
          </a:fillRef>
          <a:effectRef idx="0">
            <a:schemeClr val="accent1"/>
          </a:effectRef>
          <a:fontRef idx="minor">
            <a:schemeClr val="tx1"/>
          </a:fontRef>
        </p:style>
      </p:cxnSp>
      <p:sp>
        <p:nvSpPr>
          <p:cNvPr id="22" name="Elipse 16"/>
          <p:cNvSpPr/>
          <p:nvPr/>
        </p:nvSpPr>
        <p:spPr>
          <a:xfrm>
            <a:off x="10683674" y="2039170"/>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5756711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2196000"/>
            <a:ext cx="17491587" cy="13589256"/>
          </a:xfrm>
          <a:prstGeom prst="rect">
            <a:avLst/>
          </a:prstGeom>
        </p:spPr>
      </p:pic>
      <p:sp>
        <p:nvSpPr>
          <p:cNvPr id="7" name="Rectangle 6"/>
          <p:cNvSpPr/>
          <p:nvPr/>
        </p:nvSpPr>
        <p:spPr>
          <a:xfrm>
            <a:off x="8436078" y="-368710"/>
            <a:ext cx="4070555" cy="88932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1" name="Straight Arrow Connector 15"/>
          <p:cNvCxnSpPr/>
          <p:nvPr/>
        </p:nvCxnSpPr>
        <p:spPr>
          <a:xfrm flipH="1" flipV="1">
            <a:off x="4928223" y="4200069"/>
            <a:ext cx="481977" cy="933906"/>
          </a:xfrm>
          <a:prstGeom prst="straightConnector1">
            <a:avLst/>
          </a:prstGeom>
          <a:ln w="41275">
            <a:solidFill>
              <a:srgbClr val="C8C949"/>
            </a:solidFill>
            <a:tailEnd type="triangle" w="lg" len="lg"/>
          </a:ln>
        </p:spPr>
        <p:style>
          <a:lnRef idx="1">
            <a:schemeClr val="accent1"/>
          </a:lnRef>
          <a:fillRef idx="0">
            <a:schemeClr val="accent1"/>
          </a:fillRef>
          <a:effectRef idx="0">
            <a:schemeClr val="accent1"/>
          </a:effectRef>
          <a:fontRef idx="minor">
            <a:schemeClr val="tx1"/>
          </a:fontRef>
        </p:style>
      </p:cxnSp>
      <p:sp>
        <p:nvSpPr>
          <p:cNvPr id="12" name="Elipse 20"/>
          <p:cNvSpPr/>
          <p:nvPr/>
        </p:nvSpPr>
        <p:spPr>
          <a:xfrm>
            <a:off x="4828135" y="4081591"/>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3" name="TextBox 12"/>
          <p:cNvSpPr txBox="1"/>
          <p:nvPr/>
        </p:nvSpPr>
        <p:spPr>
          <a:xfrm>
            <a:off x="3533166" y="129377"/>
            <a:ext cx="2952071"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2.011</a:t>
            </a:r>
            <a:br>
              <a:rPr lang="es-ES" dirty="0"/>
            </a:br>
            <a:r>
              <a:rPr lang="es-ES" b="1" dirty="0">
                <a:solidFill>
                  <a:schemeClr val="bg2">
                    <a:lumMod val="75000"/>
                  </a:schemeClr>
                </a:solidFill>
              </a:rPr>
              <a:t>Crecimiento:	          </a:t>
            </a:r>
            <a:r>
              <a:rPr lang="es-ES" b="1" dirty="0"/>
              <a:t>3%</a:t>
            </a:r>
            <a:br>
              <a:rPr lang="es-ES" dirty="0"/>
            </a:br>
            <a:r>
              <a:rPr lang="es-ES" b="1" dirty="0">
                <a:solidFill>
                  <a:schemeClr val="bg2">
                    <a:lumMod val="75000"/>
                  </a:schemeClr>
                </a:solidFill>
              </a:rPr>
              <a:t>Clientes: </a:t>
            </a:r>
            <a:r>
              <a:rPr lang="es-ES" b="1" dirty="0"/>
              <a:t>		1.252.409</a:t>
            </a:r>
          </a:p>
        </p:txBody>
      </p:sp>
      <p:sp>
        <p:nvSpPr>
          <p:cNvPr id="14" name="TextBox 13"/>
          <p:cNvSpPr txBox="1"/>
          <p:nvPr/>
        </p:nvSpPr>
        <p:spPr>
          <a:xfrm>
            <a:off x="4667929" y="5172533"/>
            <a:ext cx="2665559"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2.011</a:t>
            </a:r>
            <a:br>
              <a:rPr lang="es-ES" dirty="0"/>
            </a:br>
            <a:r>
              <a:rPr lang="es-ES" b="1" dirty="0">
                <a:solidFill>
                  <a:schemeClr val="bg2">
                    <a:lumMod val="75000"/>
                  </a:schemeClr>
                </a:solidFill>
              </a:rPr>
              <a:t>Crecimiento:	</a:t>
            </a:r>
            <a:r>
              <a:rPr lang="es-ES" b="1" dirty="0"/>
              <a:t>7,53%</a:t>
            </a:r>
            <a:br>
              <a:rPr lang="es-ES" dirty="0"/>
            </a:br>
            <a:r>
              <a:rPr lang="es-ES" b="1" dirty="0">
                <a:solidFill>
                  <a:schemeClr val="bg2">
                    <a:lumMod val="75000"/>
                  </a:schemeClr>
                </a:solidFill>
              </a:rPr>
              <a:t>Consumo(</a:t>
            </a:r>
            <a:r>
              <a:rPr lang="es-ES" b="1" dirty="0" err="1">
                <a:solidFill>
                  <a:schemeClr val="bg2">
                    <a:lumMod val="75000"/>
                  </a:schemeClr>
                </a:solidFill>
              </a:rPr>
              <a:t>GWh</a:t>
            </a:r>
            <a:r>
              <a:rPr lang="es-ES" b="1" dirty="0">
                <a:solidFill>
                  <a:schemeClr val="bg2">
                    <a:lumMod val="75000"/>
                  </a:schemeClr>
                </a:solidFill>
              </a:rPr>
              <a:t>): </a:t>
            </a:r>
            <a:r>
              <a:rPr lang="es-ES" b="1" dirty="0"/>
              <a:t>	7.200</a:t>
            </a:r>
          </a:p>
        </p:txBody>
      </p:sp>
      <p:cxnSp>
        <p:nvCxnSpPr>
          <p:cNvPr id="24" name="Straight Arrow Connector 23"/>
          <p:cNvCxnSpPr/>
          <p:nvPr/>
        </p:nvCxnSpPr>
        <p:spPr>
          <a:xfrm flipH="1">
            <a:off x="4955605" y="1040007"/>
            <a:ext cx="15497" cy="1388024"/>
          </a:xfrm>
          <a:prstGeom prst="straightConnector1">
            <a:avLst/>
          </a:prstGeom>
          <a:ln w="41275">
            <a:solidFill>
              <a:srgbClr val="428CBF"/>
            </a:solidFill>
            <a:tailEnd type="triangle" w="lg" len="lg"/>
          </a:ln>
        </p:spPr>
        <p:style>
          <a:lnRef idx="1">
            <a:schemeClr val="accent1"/>
          </a:lnRef>
          <a:fillRef idx="0">
            <a:schemeClr val="accent1"/>
          </a:fillRef>
          <a:effectRef idx="0">
            <a:schemeClr val="accent1"/>
          </a:effectRef>
          <a:fontRef idx="minor">
            <a:schemeClr val="tx1"/>
          </a:fontRef>
        </p:style>
      </p:cxnSp>
      <p:sp>
        <p:nvSpPr>
          <p:cNvPr id="25" name="Elipse 16"/>
          <p:cNvSpPr/>
          <p:nvPr/>
        </p:nvSpPr>
        <p:spPr>
          <a:xfrm>
            <a:off x="4904666" y="2441506"/>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41535073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2196000"/>
            <a:ext cx="17491587" cy="13589256"/>
          </a:xfrm>
          <a:prstGeom prst="rect">
            <a:avLst/>
          </a:prstGeom>
        </p:spPr>
      </p:pic>
      <p:sp>
        <p:nvSpPr>
          <p:cNvPr id="7" name="Rectangle 6"/>
          <p:cNvSpPr/>
          <p:nvPr/>
        </p:nvSpPr>
        <p:spPr>
          <a:xfrm>
            <a:off x="8436078" y="-368710"/>
            <a:ext cx="4070555" cy="88932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1" name="Straight Arrow Connector 15"/>
          <p:cNvCxnSpPr/>
          <p:nvPr/>
        </p:nvCxnSpPr>
        <p:spPr>
          <a:xfrm flipV="1">
            <a:off x="5600700" y="2559844"/>
            <a:ext cx="14288" cy="2583656"/>
          </a:xfrm>
          <a:prstGeom prst="straightConnector1">
            <a:avLst/>
          </a:prstGeom>
          <a:ln w="41275">
            <a:solidFill>
              <a:srgbClr val="C8C949"/>
            </a:solidFill>
            <a:tailEnd type="triangle" w="lg" len="lg"/>
          </a:ln>
        </p:spPr>
        <p:style>
          <a:lnRef idx="1">
            <a:schemeClr val="accent1"/>
          </a:lnRef>
          <a:fillRef idx="0">
            <a:schemeClr val="accent1"/>
          </a:fillRef>
          <a:effectRef idx="0">
            <a:schemeClr val="accent1"/>
          </a:effectRef>
          <a:fontRef idx="minor">
            <a:schemeClr val="tx1"/>
          </a:fontRef>
        </p:style>
      </p:cxnSp>
      <p:sp>
        <p:nvSpPr>
          <p:cNvPr id="12" name="Elipse 20"/>
          <p:cNvSpPr/>
          <p:nvPr/>
        </p:nvSpPr>
        <p:spPr>
          <a:xfrm>
            <a:off x="5581086" y="2198498"/>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3" name="TextBox 12"/>
          <p:cNvSpPr txBox="1"/>
          <p:nvPr/>
        </p:nvSpPr>
        <p:spPr>
          <a:xfrm>
            <a:off x="1812316" y="961227"/>
            <a:ext cx="2952071"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2.012</a:t>
            </a:r>
            <a:br>
              <a:rPr lang="es-ES" dirty="0"/>
            </a:br>
            <a:r>
              <a:rPr lang="es-ES" b="1" dirty="0">
                <a:solidFill>
                  <a:schemeClr val="bg2">
                    <a:lumMod val="75000"/>
                  </a:schemeClr>
                </a:solidFill>
              </a:rPr>
              <a:t>Crecimiento:	        </a:t>
            </a:r>
            <a:r>
              <a:rPr lang="es-ES" b="1" dirty="0"/>
              <a:t>3,8%</a:t>
            </a:r>
            <a:br>
              <a:rPr lang="es-ES" dirty="0"/>
            </a:br>
            <a:r>
              <a:rPr lang="es-ES" b="1" dirty="0">
                <a:solidFill>
                  <a:schemeClr val="bg2">
                    <a:lumMod val="75000"/>
                  </a:schemeClr>
                </a:solidFill>
              </a:rPr>
              <a:t>Clientes: </a:t>
            </a:r>
            <a:r>
              <a:rPr lang="es-ES" b="1" dirty="0"/>
              <a:t>		1.300.613</a:t>
            </a:r>
          </a:p>
        </p:txBody>
      </p:sp>
      <p:sp>
        <p:nvSpPr>
          <p:cNvPr id="14" name="TextBox 13"/>
          <p:cNvSpPr txBox="1"/>
          <p:nvPr/>
        </p:nvSpPr>
        <p:spPr>
          <a:xfrm>
            <a:off x="4667929" y="5172533"/>
            <a:ext cx="2665559"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2.012</a:t>
            </a:r>
            <a:br>
              <a:rPr lang="es-ES" dirty="0"/>
            </a:br>
            <a:r>
              <a:rPr lang="es-ES" b="1" dirty="0">
                <a:solidFill>
                  <a:schemeClr val="bg2">
                    <a:lumMod val="75000"/>
                  </a:schemeClr>
                </a:solidFill>
              </a:rPr>
              <a:t>Crecimiento:	</a:t>
            </a:r>
            <a:r>
              <a:rPr lang="es-ES" b="1" dirty="0"/>
              <a:t>13,2%</a:t>
            </a:r>
            <a:br>
              <a:rPr lang="es-ES" dirty="0"/>
            </a:br>
            <a:r>
              <a:rPr lang="es-ES" b="1" dirty="0">
                <a:solidFill>
                  <a:schemeClr val="bg2">
                    <a:lumMod val="75000"/>
                  </a:schemeClr>
                </a:solidFill>
              </a:rPr>
              <a:t>Consumo(</a:t>
            </a:r>
            <a:r>
              <a:rPr lang="es-ES" b="1" dirty="0" err="1">
                <a:solidFill>
                  <a:schemeClr val="bg2">
                    <a:lumMod val="75000"/>
                  </a:schemeClr>
                </a:solidFill>
              </a:rPr>
              <a:t>GWh</a:t>
            </a:r>
            <a:r>
              <a:rPr lang="es-ES" b="1" dirty="0">
                <a:solidFill>
                  <a:schemeClr val="bg2">
                    <a:lumMod val="75000"/>
                  </a:schemeClr>
                </a:solidFill>
              </a:rPr>
              <a:t>): </a:t>
            </a:r>
            <a:r>
              <a:rPr lang="es-ES" b="1" dirty="0"/>
              <a:t>	8.165</a:t>
            </a:r>
          </a:p>
        </p:txBody>
      </p:sp>
      <p:cxnSp>
        <p:nvCxnSpPr>
          <p:cNvPr id="24" name="Straight Arrow Connector 23"/>
          <p:cNvCxnSpPr/>
          <p:nvPr/>
        </p:nvCxnSpPr>
        <p:spPr>
          <a:xfrm>
            <a:off x="4857750" y="1047750"/>
            <a:ext cx="764606" cy="340274"/>
          </a:xfrm>
          <a:prstGeom prst="straightConnector1">
            <a:avLst/>
          </a:prstGeom>
          <a:ln w="41275">
            <a:solidFill>
              <a:srgbClr val="428CBF"/>
            </a:solidFill>
            <a:tailEnd type="triangle" w="lg" len="lg"/>
          </a:ln>
        </p:spPr>
        <p:style>
          <a:lnRef idx="1">
            <a:schemeClr val="accent1"/>
          </a:lnRef>
          <a:fillRef idx="0">
            <a:schemeClr val="accent1"/>
          </a:fillRef>
          <a:effectRef idx="0">
            <a:schemeClr val="accent1"/>
          </a:effectRef>
          <a:fontRef idx="minor">
            <a:schemeClr val="tx1"/>
          </a:fontRef>
        </p:style>
      </p:cxnSp>
      <p:sp>
        <p:nvSpPr>
          <p:cNvPr id="25" name="Elipse 16"/>
          <p:cNvSpPr/>
          <p:nvPr/>
        </p:nvSpPr>
        <p:spPr>
          <a:xfrm>
            <a:off x="5571416" y="1401499"/>
            <a:ext cx="106680" cy="101456"/>
          </a:xfrm>
          <a:prstGeom prst="ellipse">
            <a:avLst/>
          </a:prstGeom>
          <a:solidFill>
            <a:srgbClr val="428C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8714214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820000" y="-2196000"/>
            <a:ext cx="18446400" cy="13635088"/>
          </a:xfrm>
          <a:prstGeom prst="rect">
            <a:avLst/>
          </a:prstGeom>
        </p:spPr>
      </p:pic>
      <p:cxnSp>
        <p:nvCxnSpPr>
          <p:cNvPr id="7" name="Straight Arrow Connector 15"/>
          <p:cNvCxnSpPr/>
          <p:nvPr/>
        </p:nvCxnSpPr>
        <p:spPr>
          <a:xfrm flipV="1">
            <a:off x="11334750" y="2216944"/>
            <a:ext cx="14288" cy="2583656"/>
          </a:xfrm>
          <a:prstGeom prst="straightConnector1">
            <a:avLst/>
          </a:prstGeom>
          <a:ln w="41275">
            <a:solidFill>
              <a:srgbClr val="C8C949"/>
            </a:solidFill>
            <a:tailEnd type="triangle" w="lg" len="lg"/>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10401979" y="4829633"/>
            <a:ext cx="2665559"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2.012</a:t>
            </a:r>
            <a:br>
              <a:rPr lang="es-ES" dirty="0"/>
            </a:br>
            <a:r>
              <a:rPr lang="es-ES" b="1" dirty="0">
                <a:solidFill>
                  <a:schemeClr val="bg2">
                    <a:lumMod val="75000"/>
                  </a:schemeClr>
                </a:solidFill>
              </a:rPr>
              <a:t>Crecimiento:	</a:t>
            </a:r>
            <a:r>
              <a:rPr lang="es-ES" b="1" dirty="0"/>
              <a:t>13,2%</a:t>
            </a:r>
            <a:br>
              <a:rPr lang="es-ES" dirty="0"/>
            </a:br>
            <a:r>
              <a:rPr lang="es-ES" b="1" dirty="0">
                <a:solidFill>
                  <a:schemeClr val="bg2">
                    <a:lumMod val="75000"/>
                  </a:schemeClr>
                </a:solidFill>
              </a:rPr>
              <a:t>Consumo(</a:t>
            </a:r>
            <a:r>
              <a:rPr lang="es-ES" b="1" dirty="0" err="1">
                <a:solidFill>
                  <a:schemeClr val="bg2">
                    <a:lumMod val="75000"/>
                  </a:schemeClr>
                </a:solidFill>
              </a:rPr>
              <a:t>GWh</a:t>
            </a:r>
            <a:r>
              <a:rPr lang="es-ES" b="1" dirty="0">
                <a:solidFill>
                  <a:schemeClr val="bg2">
                    <a:lumMod val="75000"/>
                  </a:schemeClr>
                </a:solidFill>
              </a:rPr>
              <a:t>): </a:t>
            </a:r>
            <a:r>
              <a:rPr lang="es-ES" b="1" dirty="0"/>
              <a:t>	8.165</a:t>
            </a:r>
          </a:p>
        </p:txBody>
      </p:sp>
    </p:spTree>
    <p:extLst>
      <p:ext uri="{BB962C8B-B14F-4D97-AF65-F5344CB8AC3E}">
        <p14:creationId xmlns:p14="http://schemas.microsoft.com/office/powerpoint/2010/main" val="25402970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147061" y="721360"/>
            <a:ext cx="8166612" cy="736600"/>
          </a:xfrm>
        </p:spPr>
        <p:txBody>
          <a:bodyPr/>
          <a:lstStyle/>
          <a:p>
            <a:r>
              <a:rPr lang="es-PY" sz="4300" noProof="1">
                <a:latin typeface="Adobe Fangsong Std R" panose="02020400000000000000" pitchFamily="18" charset="-128"/>
                <a:ea typeface="Adobe Fangsong Std R" panose="02020400000000000000" pitchFamily="18" charset="-128"/>
              </a:rPr>
              <a:t>¿</a:t>
            </a:r>
            <a:r>
              <a:rPr lang="es-PY" sz="4300" noProof="1"/>
              <a:t>Qué es Business Intelligence</a:t>
            </a:r>
            <a:r>
              <a:rPr lang="es-PY" sz="4300" noProof="1">
                <a:latin typeface="Adobe Fangsong Std R" panose="02020400000000000000" pitchFamily="18" charset="-128"/>
                <a:ea typeface="Adobe Fangsong Std R" panose="02020400000000000000" pitchFamily="18" charset="-128"/>
              </a:rPr>
              <a:t>?</a:t>
            </a:r>
          </a:p>
        </p:txBody>
      </p:sp>
      <p:pic>
        <p:nvPicPr>
          <p:cNvPr id="12" name="Imagen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7061" y="2246282"/>
            <a:ext cx="7805944" cy="4355601"/>
          </a:xfrm>
          <a:prstGeom prst="rect">
            <a:avLst/>
          </a:prstGeom>
        </p:spPr>
      </p:pic>
    </p:spTree>
    <p:extLst>
      <p:ext uri="{BB962C8B-B14F-4D97-AF65-F5344CB8AC3E}">
        <p14:creationId xmlns:p14="http://schemas.microsoft.com/office/powerpoint/2010/main" val="41078877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820000" y="-2196000"/>
            <a:ext cx="18446400" cy="13635088"/>
          </a:xfrm>
          <a:prstGeom prst="rect">
            <a:avLst/>
          </a:prstGeom>
        </p:spPr>
      </p:pic>
      <p:cxnSp>
        <p:nvCxnSpPr>
          <p:cNvPr id="7" name="Straight Arrow Connector 15"/>
          <p:cNvCxnSpPr/>
          <p:nvPr/>
        </p:nvCxnSpPr>
        <p:spPr>
          <a:xfrm flipV="1">
            <a:off x="11334750" y="2216944"/>
            <a:ext cx="14288" cy="2583656"/>
          </a:xfrm>
          <a:prstGeom prst="straightConnector1">
            <a:avLst/>
          </a:prstGeom>
          <a:ln w="41275">
            <a:solidFill>
              <a:srgbClr val="C8C949"/>
            </a:solidFill>
            <a:tailEnd type="triangle" w="lg" len="lg"/>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10401979" y="4829633"/>
            <a:ext cx="2665559"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2.012</a:t>
            </a:r>
            <a:br>
              <a:rPr lang="es-ES" dirty="0"/>
            </a:br>
            <a:r>
              <a:rPr lang="es-ES" b="1" dirty="0">
                <a:solidFill>
                  <a:schemeClr val="bg2">
                    <a:lumMod val="75000"/>
                  </a:schemeClr>
                </a:solidFill>
              </a:rPr>
              <a:t>Crecimiento:	</a:t>
            </a:r>
            <a:r>
              <a:rPr lang="es-ES" b="1" dirty="0"/>
              <a:t>13,2%</a:t>
            </a:r>
            <a:br>
              <a:rPr lang="es-ES" dirty="0"/>
            </a:br>
            <a:r>
              <a:rPr lang="es-ES" b="1" dirty="0">
                <a:solidFill>
                  <a:schemeClr val="bg2">
                    <a:lumMod val="75000"/>
                  </a:schemeClr>
                </a:solidFill>
              </a:rPr>
              <a:t>Consumo(</a:t>
            </a:r>
            <a:r>
              <a:rPr lang="es-ES" b="1" dirty="0" err="1">
                <a:solidFill>
                  <a:schemeClr val="bg2">
                    <a:lumMod val="75000"/>
                  </a:schemeClr>
                </a:solidFill>
              </a:rPr>
              <a:t>GWh</a:t>
            </a:r>
            <a:r>
              <a:rPr lang="es-ES" b="1" dirty="0">
                <a:solidFill>
                  <a:schemeClr val="bg2">
                    <a:lumMod val="75000"/>
                  </a:schemeClr>
                </a:solidFill>
              </a:rPr>
              <a:t>): </a:t>
            </a:r>
            <a:r>
              <a:rPr lang="es-ES" b="1" dirty="0"/>
              <a:t>	8.165</a:t>
            </a:r>
          </a:p>
        </p:txBody>
      </p:sp>
      <p:pic>
        <p:nvPicPr>
          <p:cNvPr id="13" name="Picture 12"/>
          <p:cNvPicPr>
            <a:picLocks noChangeAspect="1"/>
          </p:cNvPicPr>
          <p:nvPr/>
        </p:nvPicPr>
        <p:blipFill rotWithShape="1">
          <a:blip r:embed="rId6" cstate="print">
            <a:extLst>
              <a:ext uri="{28A0092B-C50C-407E-A947-70E740481C1C}">
                <a14:useLocalDpi xmlns:a14="http://schemas.microsoft.com/office/drawing/2010/main" val="0"/>
              </a:ext>
            </a:extLst>
          </a:blip>
          <a:srcRect l="70534" t="51593" r="22788" b="41980"/>
          <a:stretch/>
        </p:blipFill>
        <p:spPr>
          <a:xfrm>
            <a:off x="4192853" y="4841240"/>
            <a:ext cx="1231900" cy="876300"/>
          </a:xfrm>
          <a:prstGeom prst="rect">
            <a:avLst/>
          </a:prstGeom>
        </p:spPr>
      </p:pic>
      <p:pic>
        <p:nvPicPr>
          <p:cNvPr id="14" name="Picture 13"/>
          <p:cNvPicPr preferRelativeResize="0">
            <a:picLocks noChangeAspect="1"/>
          </p:cNvPicPr>
          <p:nvPr/>
        </p:nvPicPr>
        <p:blipFill rotWithShape="1">
          <a:blip r:embed="rId6" cstate="print">
            <a:extLst>
              <a:ext uri="{28A0092B-C50C-407E-A947-70E740481C1C}">
                <a14:useLocalDpi xmlns:a14="http://schemas.microsoft.com/office/drawing/2010/main" val="0"/>
              </a:ext>
            </a:extLst>
          </a:blip>
          <a:srcRect l="70534" t="51593" r="22788" b="41980"/>
          <a:stretch/>
        </p:blipFill>
        <p:spPr>
          <a:xfrm>
            <a:off x="3884878" y="4634073"/>
            <a:ext cx="1847850" cy="1314450"/>
          </a:xfrm>
          <a:prstGeom prst="rect">
            <a:avLst/>
          </a:prstGeom>
        </p:spPr>
      </p:pic>
      <p:graphicFrame>
        <p:nvGraphicFramePr>
          <p:cNvPr id="11" name="Table 10"/>
          <p:cNvGraphicFramePr>
            <a:graphicFrameLocks noGrp="1"/>
          </p:cNvGraphicFramePr>
          <p:nvPr>
            <p:extLst>
              <p:ext uri="{D42A27DB-BD31-4B8C-83A1-F6EECF244321}">
                <p14:modId xmlns:p14="http://schemas.microsoft.com/office/powerpoint/2010/main" val="1408084753"/>
              </p:ext>
            </p:extLst>
          </p:nvPr>
        </p:nvGraphicFramePr>
        <p:xfrm>
          <a:off x="187127" y="1828800"/>
          <a:ext cx="2114550" cy="1429512"/>
        </p:xfrm>
        <a:graphic>
          <a:graphicData uri="http://schemas.openxmlformats.org/drawingml/2006/table">
            <a:tbl>
              <a:tblPr firstRow="1" bandRow="1">
                <a:tableStyleId>{5C22544A-7EE6-4342-B048-85BDC9FD1C3A}</a:tableStyleId>
              </a:tblPr>
              <a:tblGrid>
                <a:gridCol w="2114550">
                  <a:extLst>
                    <a:ext uri="{9D8B030D-6E8A-4147-A177-3AD203B41FA5}">
                      <a16:colId xmlns:a16="http://schemas.microsoft.com/office/drawing/2014/main" val="2580786758"/>
                    </a:ext>
                  </a:extLst>
                </a:gridCol>
              </a:tblGrid>
              <a:tr h="370840">
                <a:tc>
                  <a:txBody>
                    <a:bodyPr/>
                    <a:lstStyle/>
                    <a:p>
                      <a:pPr algn="ctr"/>
                      <a:r>
                        <a:rPr lang="es-ES" dirty="0">
                          <a:solidFill>
                            <a:schemeClr val="bg1"/>
                          </a:solidFill>
                          <a:latin typeface="Arial Black" panose="020B0A04020102020204" pitchFamily="34" charset="0"/>
                        </a:rPr>
                        <a:t>RESIDENCIAL</a:t>
                      </a:r>
                    </a:p>
                  </a:txBody>
                  <a:tcPr>
                    <a:solidFill>
                      <a:srgbClr val="D62728"/>
                    </a:solidFill>
                  </a:tcPr>
                </a:tc>
                <a:extLst>
                  <a:ext uri="{0D108BD9-81ED-4DB2-BD59-A6C34878D82A}">
                    <a16:rowId xmlns:a16="http://schemas.microsoft.com/office/drawing/2014/main" val="3927225553"/>
                  </a:ext>
                </a:extLst>
              </a:tr>
              <a:tr h="370840">
                <a:tc>
                  <a:txBody>
                    <a:bodyPr/>
                    <a:lstStyle/>
                    <a:p>
                      <a:pPr algn="ctr"/>
                      <a:r>
                        <a:rPr lang="es-ES" sz="2800" dirty="0"/>
                        <a:t>1.553 </a:t>
                      </a:r>
                      <a:r>
                        <a:rPr lang="es-ES" sz="2800" dirty="0" err="1"/>
                        <a:t>GWh</a:t>
                      </a:r>
                      <a:endParaRPr lang="es-ES" sz="2800" dirty="0"/>
                    </a:p>
                  </a:txBody>
                  <a:tcPr>
                    <a:solidFill>
                      <a:schemeClr val="bg1"/>
                    </a:solidFill>
                  </a:tcPr>
                </a:tc>
                <a:extLst>
                  <a:ext uri="{0D108BD9-81ED-4DB2-BD59-A6C34878D82A}">
                    <a16:rowId xmlns:a16="http://schemas.microsoft.com/office/drawing/2014/main" val="1576640679"/>
                  </a:ext>
                </a:extLst>
              </a:tr>
              <a:tr h="370840">
                <a:tc>
                  <a:txBody>
                    <a:bodyPr/>
                    <a:lstStyle/>
                    <a:p>
                      <a:pPr algn="ctr"/>
                      <a:r>
                        <a:rPr lang="es-ES" sz="2800" dirty="0"/>
                        <a:t>48,5%</a:t>
                      </a:r>
                    </a:p>
                  </a:txBody>
                  <a:tcPr>
                    <a:solidFill>
                      <a:schemeClr val="bg1"/>
                    </a:solidFill>
                  </a:tcPr>
                </a:tc>
                <a:extLst>
                  <a:ext uri="{0D108BD9-81ED-4DB2-BD59-A6C34878D82A}">
                    <a16:rowId xmlns:a16="http://schemas.microsoft.com/office/drawing/2014/main" val="421901436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346161208"/>
              </p:ext>
            </p:extLst>
          </p:nvPr>
        </p:nvGraphicFramePr>
        <p:xfrm>
          <a:off x="2301677" y="1828800"/>
          <a:ext cx="2114550" cy="1429512"/>
        </p:xfrm>
        <a:graphic>
          <a:graphicData uri="http://schemas.openxmlformats.org/drawingml/2006/table">
            <a:tbl>
              <a:tblPr firstRow="1" bandRow="1">
                <a:tableStyleId>{5C22544A-7EE6-4342-B048-85BDC9FD1C3A}</a:tableStyleId>
              </a:tblPr>
              <a:tblGrid>
                <a:gridCol w="2114550">
                  <a:extLst>
                    <a:ext uri="{9D8B030D-6E8A-4147-A177-3AD203B41FA5}">
                      <a16:colId xmlns:a16="http://schemas.microsoft.com/office/drawing/2014/main" val="2580786758"/>
                    </a:ext>
                  </a:extLst>
                </a:gridCol>
              </a:tblGrid>
              <a:tr h="370840">
                <a:tc>
                  <a:txBody>
                    <a:bodyPr/>
                    <a:lstStyle/>
                    <a:p>
                      <a:pPr algn="ctr"/>
                      <a:r>
                        <a:rPr lang="es-ES" dirty="0">
                          <a:solidFill>
                            <a:schemeClr val="bg1"/>
                          </a:solidFill>
                          <a:latin typeface="Arial Black" panose="020B0A04020102020204" pitchFamily="34" charset="0"/>
                        </a:rPr>
                        <a:t>INDUSTRIAL</a:t>
                      </a:r>
                    </a:p>
                  </a:txBody>
                  <a:tcPr>
                    <a:solidFill>
                      <a:srgbClr val="FF7F0E"/>
                    </a:solidFill>
                  </a:tcPr>
                </a:tc>
                <a:extLst>
                  <a:ext uri="{0D108BD9-81ED-4DB2-BD59-A6C34878D82A}">
                    <a16:rowId xmlns:a16="http://schemas.microsoft.com/office/drawing/2014/main" val="3927225553"/>
                  </a:ext>
                </a:extLst>
              </a:tr>
              <a:tr h="370840">
                <a:tc>
                  <a:txBody>
                    <a:bodyPr/>
                    <a:lstStyle/>
                    <a:p>
                      <a:pPr algn="ctr"/>
                      <a:r>
                        <a:rPr lang="es-ES" sz="2800" dirty="0"/>
                        <a:t>957 </a:t>
                      </a:r>
                      <a:r>
                        <a:rPr lang="es-ES" sz="2800" dirty="0" err="1"/>
                        <a:t>GWh</a:t>
                      </a:r>
                      <a:endParaRPr lang="es-ES" sz="2800" dirty="0"/>
                    </a:p>
                  </a:txBody>
                  <a:tcPr>
                    <a:solidFill>
                      <a:schemeClr val="bg1"/>
                    </a:solidFill>
                  </a:tcPr>
                </a:tc>
                <a:extLst>
                  <a:ext uri="{0D108BD9-81ED-4DB2-BD59-A6C34878D82A}">
                    <a16:rowId xmlns:a16="http://schemas.microsoft.com/office/drawing/2014/main" val="1576640679"/>
                  </a:ext>
                </a:extLst>
              </a:tr>
              <a:tr h="370840">
                <a:tc>
                  <a:txBody>
                    <a:bodyPr/>
                    <a:lstStyle/>
                    <a:p>
                      <a:pPr algn="ctr"/>
                      <a:r>
                        <a:rPr lang="es-ES" sz="2800" dirty="0"/>
                        <a:t>30%</a:t>
                      </a:r>
                    </a:p>
                  </a:txBody>
                  <a:tcPr>
                    <a:solidFill>
                      <a:schemeClr val="bg1"/>
                    </a:solidFill>
                  </a:tcPr>
                </a:tc>
                <a:extLst>
                  <a:ext uri="{0D108BD9-81ED-4DB2-BD59-A6C34878D82A}">
                    <a16:rowId xmlns:a16="http://schemas.microsoft.com/office/drawing/2014/main" val="4219014364"/>
                  </a:ext>
                </a:extLst>
              </a:tr>
            </a:tbl>
          </a:graphicData>
        </a:graphic>
      </p:graphicFrame>
      <p:graphicFrame>
        <p:nvGraphicFramePr>
          <p:cNvPr id="15" name="Table 14"/>
          <p:cNvGraphicFramePr>
            <a:graphicFrameLocks noGrp="1"/>
          </p:cNvGraphicFramePr>
          <p:nvPr>
            <p:extLst>
              <p:ext uri="{D42A27DB-BD31-4B8C-83A1-F6EECF244321}">
                <p14:modId xmlns:p14="http://schemas.microsoft.com/office/powerpoint/2010/main" val="1171579111"/>
              </p:ext>
            </p:extLst>
          </p:nvPr>
        </p:nvGraphicFramePr>
        <p:xfrm>
          <a:off x="4397177" y="1828800"/>
          <a:ext cx="2114550" cy="1429512"/>
        </p:xfrm>
        <a:graphic>
          <a:graphicData uri="http://schemas.openxmlformats.org/drawingml/2006/table">
            <a:tbl>
              <a:tblPr firstRow="1" bandRow="1">
                <a:tableStyleId>{5C22544A-7EE6-4342-B048-85BDC9FD1C3A}</a:tableStyleId>
              </a:tblPr>
              <a:tblGrid>
                <a:gridCol w="2114550">
                  <a:extLst>
                    <a:ext uri="{9D8B030D-6E8A-4147-A177-3AD203B41FA5}">
                      <a16:colId xmlns:a16="http://schemas.microsoft.com/office/drawing/2014/main" val="2580786758"/>
                    </a:ext>
                  </a:extLst>
                </a:gridCol>
              </a:tblGrid>
              <a:tr h="370840">
                <a:tc>
                  <a:txBody>
                    <a:bodyPr/>
                    <a:lstStyle/>
                    <a:p>
                      <a:pPr algn="ctr"/>
                      <a:r>
                        <a:rPr lang="es-ES" dirty="0">
                          <a:solidFill>
                            <a:schemeClr val="bg1"/>
                          </a:solidFill>
                          <a:latin typeface="Arial Black" panose="020B0A04020102020204" pitchFamily="34" charset="0"/>
                        </a:rPr>
                        <a:t>COMERCIAL</a:t>
                      </a:r>
                    </a:p>
                  </a:txBody>
                  <a:tcPr>
                    <a:solidFill>
                      <a:srgbClr val="1F77B4"/>
                    </a:solidFill>
                  </a:tcPr>
                </a:tc>
                <a:extLst>
                  <a:ext uri="{0D108BD9-81ED-4DB2-BD59-A6C34878D82A}">
                    <a16:rowId xmlns:a16="http://schemas.microsoft.com/office/drawing/2014/main" val="3927225553"/>
                  </a:ext>
                </a:extLst>
              </a:tr>
              <a:tr h="370840">
                <a:tc>
                  <a:txBody>
                    <a:bodyPr/>
                    <a:lstStyle/>
                    <a:p>
                      <a:pPr algn="ctr"/>
                      <a:r>
                        <a:rPr lang="es-ES" sz="2800" dirty="0"/>
                        <a:t>539 </a:t>
                      </a:r>
                      <a:r>
                        <a:rPr lang="es-ES" sz="2800" dirty="0" err="1"/>
                        <a:t>GWh</a:t>
                      </a:r>
                      <a:endParaRPr lang="es-ES" sz="2800" dirty="0"/>
                    </a:p>
                  </a:txBody>
                  <a:tcPr>
                    <a:solidFill>
                      <a:schemeClr val="bg1"/>
                    </a:solidFill>
                  </a:tcPr>
                </a:tc>
                <a:extLst>
                  <a:ext uri="{0D108BD9-81ED-4DB2-BD59-A6C34878D82A}">
                    <a16:rowId xmlns:a16="http://schemas.microsoft.com/office/drawing/2014/main" val="1576640679"/>
                  </a:ext>
                </a:extLst>
              </a:tr>
              <a:tr h="370840">
                <a:tc>
                  <a:txBody>
                    <a:bodyPr/>
                    <a:lstStyle/>
                    <a:p>
                      <a:pPr algn="ctr"/>
                      <a:r>
                        <a:rPr lang="es-ES" sz="2800" dirty="0"/>
                        <a:t>16,8%</a:t>
                      </a:r>
                    </a:p>
                  </a:txBody>
                  <a:tcPr>
                    <a:solidFill>
                      <a:schemeClr val="bg1"/>
                    </a:solidFill>
                  </a:tcPr>
                </a:tc>
                <a:extLst>
                  <a:ext uri="{0D108BD9-81ED-4DB2-BD59-A6C34878D82A}">
                    <a16:rowId xmlns:a16="http://schemas.microsoft.com/office/drawing/2014/main" val="4219014364"/>
                  </a:ext>
                </a:extLst>
              </a:tr>
            </a:tbl>
          </a:graphicData>
        </a:graphic>
      </p:graphicFrame>
      <p:graphicFrame>
        <p:nvGraphicFramePr>
          <p:cNvPr id="16" name="Table 15"/>
          <p:cNvGraphicFramePr>
            <a:graphicFrameLocks noGrp="1"/>
          </p:cNvGraphicFramePr>
          <p:nvPr>
            <p:extLst>
              <p:ext uri="{D42A27DB-BD31-4B8C-83A1-F6EECF244321}">
                <p14:modId xmlns:p14="http://schemas.microsoft.com/office/powerpoint/2010/main" val="2942927865"/>
              </p:ext>
            </p:extLst>
          </p:nvPr>
        </p:nvGraphicFramePr>
        <p:xfrm>
          <a:off x="6511727" y="1828800"/>
          <a:ext cx="2114550" cy="1429512"/>
        </p:xfrm>
        <a:graphic>
          <a:graphicData uri="http://schemas.openxmlformats.org/drawingml/2006/table">
            <a:tbl>
              <a:tblPr firstRow="1" bandRow="1">
                <a:tableStyleId>{5C22544A-7EE6-4342-B048-85BDC9FD1C3A}</a:tableStyleId>
              </a:tblPr>
              <a:tblGrid>
                <a:gridCol w="2114550">
                  <a:extLst>
                    <a:ext uri="{9D8B030D-6E8A-4147-A177-3AD203B41FA5}">
                      <a16:colId xmlns:a16="http://schemas.microsoft.com/office/drawing/2014/main" val="2580786758"/>
                    </a:ext>
                  </a:extLst>
                </a:gridCol>
              </a:tblGrid>
              <a:tr h="370840">
                <a:tc>
                  <a:txBody>
                    <a:bodyPr/>
                    <a:lstStyle/>
                    <a:p>
                      <a:pPr algn="ctr"/>
                      <a:r>
                        <a:rPr lang="es-ES" dirty="0">
                          <a:solidFill>
                            <a:schemeClr val="bg1"/>
                          </a:solidFill>
                          <a:latin typeface="Arial Black" panose="020B0A04020102020204" pitchFamily="34" charset="0"/>
                        </a:rPr>
                        <a:t>COMERCIAL</a:t>
                      </a:r>
                    </a:p>
                  </a:txBody>
                  <a:tcPr>
                    <a:solidFill>
                      <a:srgbClr val="2CA02C"/>
                    </a:solidFill>
                  </a:tcPr>
                </a:tc>
                <a:extLst>
                  <a:ext uri="{0D108BD9-81ED-4DB2-BD59-A6C34878D82A}">
                    <a16:rowId xmlns:a16="http://schemas.microsoft.com/office/drawing/2014/main" val="3927225553"/>
                  </a:ext>
                </a:extLst>
              </a:tr>
              <a:tr h="370840">
                <a:tc>
                  <a:txBody>
                    <a:bodyPr/>
                    <a:lstStyle/>
                    <a:p>
                      <a:pPr algn="ctr"/>
                      <a:r>
                        <a:rPr lang="es-ES" sz="2800" dirty="0"/>
                        <a:t>155 </a:t>
                      </a:r>
                      <a:r>
                        <a:rPr lang="es-ES" sz="2800" dirty="0" err="1"/>
                        <a:t>GWh</a:t>
                      </a:r>
                      <a:endParaRPr lang="es-ES" sz="2800" dirty="0"/>
                    </a:p>
                  </a:txBody>
                  <a:tcPr>
                    <a:solidFill>
                      <a:schemeClr val="bg1"/>
                    </a:solidFill>
                  </a:tcPr>
                </a:tc>
                <a:extLst>
                  <a:ext uri="{0D108BD9-81ED-4DB2-BD59-A6C34878D82A}">
                    <a16:rowId xmlns:a16="http://schemas.microsoft.com/office/drawing/2014/main" val="1576640679"/>
                  </a:ext>
                </a:extLst>
              </a:tr>
              <a:tr h="370840">
                <a:tc>
                  <a:txBody>
                    <a:bodyPr/>
                    <a:lstStyle/>
                    <a:p>
                      <a:pPr algn="ctr"/>
                      <a:r>
                        <a:rPr lang="es-ES" sz="2800" dirty="0"/>
                        <a:t>4,8%</a:t>
                      </a:r>
                    </a:p>
                  </a:txBody>
                  <a:tcPr>
                    <a:solidFill>
                      <a:schemeClr val="bg1"/>
                    </a:solidFill>
                  </a:tcPr>
                </a:tc>
                <a:extLst>
                  <a:ext uri="{0D108BD9-81ED-4DB2-BD59-A6C34878D82A}">
                    <a16:rowId xmlns:a16="http://schemas.microsoft.com/office/drawing/2014/main" val="4219014364"/>
                  </a:ext>
                </a:extLst>
              </a:tr>
            </a:tbl>
          </a:graphicData>
        </a:graphic>
      </p:graphicFrame>
      <p:sp>
        <p:nvSpPr>
          <p:cNvPr id="17" name="TextBox 16"/>
          <p:cNvSpPr txBox="1"/>
          <p:nvPr/>
        </p:nvSpPr>
        <p:spPr>
          <a:xfrm>
            <a:off x="201512" y="1401923"/>
            <a:ext cx="8400047" cy="400110"/>
          </a:xfrm>
          <a:prstGeom prst="rect">
            <a:avLst/>
          </a:prstGeom>
          <a:solidFill>
            <a:schemeClr val="bg2">
              <a:lumMod val="75000"/>
            </a:schemeClr>
          </a:solidFill>
          <a:ln>
            <a:solidFill>
              <a:schemeClr val="bg2">
                <a:lumMod val="75000"/>
              </a:schemeClr>
            </a:solidFill>
          </a:ln>
        </p:spPr>
        <p:txBody>
          <a:bodyPr wrap="square" rtlCol="0">
            <a:spAutoFit/>
          </a:bodyPr>
          <a:lstStyle/>
          <a:p>
            <a:pPr algn="ctr"/>
            <a:r>
              <a:rPr lang="es-ES" sz="2000" b="1" dirty="0">
                <a:solidFill>
                  <a:schemeClr val="bg1"/>
                </a:solidFill>
              </a:rPr>
              <a:t>2.014</a:t>
            </a:r>
          </a:p>
        </p:txBody>
      </p:sp>
    </p:spTree>
    <p:extLst>
      <p:ext uri="{BB962C8B-B14F-4D97-AF65-F5344CB8AC3E}">
        <p14:creationId xmlns:p14="http://schemas.microsoft.com/office/powerpoint/2010/main" val="28296072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withEffect">
                                  <p:stCondLst>
                                    <p:cond delay="0"/>
                                  </p:stCondLst>
                                  <p:childTnLst>
                                    <p:animScale>
                                      <p:cBhvr>
                                        <p:cTn id="6" dur="500" fill="hold"/>
                                        <p:tgtEl>
                                          <p:spTgt spid="13"/>
                                        </p:tgtEl>
                                      </p:cBhvr>
                                      <p:by x="150000" y="150000"/>
                                    </p:animScale>
                                  </p:childTnLst>
                                </p:cTn>
                              </p:par>
                            </p:childTnLst>
                          </p:cTn>
                        </p:par>
                        <p:par>
                          <p:cTn id="7" fill="hold">
                            <p:stCondLst>
                              <p:cond delay="500"/>
                            </p:stCondLst>
                            <p:childTnLst>
                              <p:par>
                                <p:cTn id="8" presetID="6" presetClass="emph" presetSubtype="0" fill="hold" nodeType="afterEffect">
                                  <p:stCondLst>
                                    <p:cond delay="0"/>
                                  </p:stCondLst>
                                  <p:childTnLst>
                                    <p:animScale>
                                      <p:cBhvr>
                                        <p:cTn id="9" dur="1000" fill="hold"/>
                                        <p:tgtEl>
                                          <p:spTgt spid="14"/>
                                        </p:tgtEl>
                                      </p:cBhvr>
                                      <p:by x="150000" y="150000"/>
                                    </p:animScale>
                                  </p:childTnLst>
                                </p:cTn>
                              </p:par>
                            </p:childTnLst>
                          </p:cTn>
                        </p:par>
                        <p:par>
                          <p:cTn id="10" fill="hold">
                            <p:stCondLst>
                              <p:cond delay="1500"/>
                            </p:stCondLst>
                            <p:childTnLst>
                              <p:par>
                                <p:cTn id="11" presetID="1" presetClass="entr" presetSubtype="0" fill="hold" nodeType="afterEffect">
                                  <p:stCondLst>
                                    <p:cond delay="100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0" y="-2684207"/>
            <a:ext cx="10058400" cy="7814395"/>
          </a:xfrm>
          <a:prstGeom prst="rect">
            <a:avLst/>
          </a:prstGeom>
        </p:spPr>
      </p:pic>
      <p:sp>
        <p:nvSpPr>
          <p:cNvPr id="7" name="Rectangle 6"/>
          <p:cNvSpPr/>
          <p:nvPr/>
        </p:nvSpPr>
        <p:spPr>
          <a:xfrm>
            <a:off x="-1021531" y="-1120876"/>
            <a:ext cx="16665678" cy="41266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TextBox 7"/>
          <p:cNvSpPr txBox="1"/>
          <p:nvPr/>
        </p:nvSpPr>
        <p:spPr>
          <a:xfrm>
            <a:off x="12073180" y="1843168"/>
            <a:ext cx="382466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Indicador Proyección:	</a:t>
            </a:r>
            <a:r>
              <a:rPr lang="es-ES" b="1" dirty="0"/>
              <a:t>Ninguno</a:t>
            </a:r>
            <a:br>
              <a:rPr lang="es-ES" dirty="0"/>
            </a:br>
            <a:r>
              <a:rPr lang="es-ES" b="1" dirty="0">
                <a:solidFill>
                  <a:schemeClr val="bg2">
                    <a:lumMod val="75000"/>
                  </a:schemeClr>
                </a:solidFill>
              </a:rPr>
              <a:t>Fecha: </a:t>
            </a:r>
            <a:r>
              <a:rPr lang="es-ES" dirty="0"/>
              <a:t>			</a:t>
            </a:r>
            <a:r>
              <a:rPr lang="es-ES" b="1" dirty="0"/>
              <a:t>2.012</a:t>
            </a:r>
            <a:br>
              <a:rPr lang="es-ES" dirty="0"/>
            </a:br>
            <a:r>
              <a:rPr lang="es-ES" b="1" dirty="0">
                <a:solidFill>
                  <a:schemeClr val="bg2">
                    <a:lumMod val="75000"/>
                  </a:schemeClr>
                </a:solidFill>
              </a:rPr>
              <a:t>Clientes: </a:t>
            </a:r>
            <a:r>
              <a:rPr lang="es-ES" b="1" dirty="0"/>
              <a:t>			1.300.613</a:t>
            </a:r>
          </a:p>
        </p:txBody>
      </p:sp>
      <p:cxnSp>
        <p:nvCxnSpPr>
          <p:cNvPr id="9" name="Straight Arrow Connector 15"/>
          <p:cNvCxnSpPr/>
          <p:nvPr/>
        </p:nvCxnSpPr>
        <p:spPr>
          <a:xfrm flipH="1">
            <a:off x="10406204" y="2632483"/>
            <a:ext cx="1666976" cy="1256049"/>
          </a:xfrm>
          <a:prstGeom prst="straightConnector1">
            <a:avLst/>
          </a:prstGeom>
          <a:ln w="41275">
            <a:solidFill>
              <a:srgbClr val="C8C949"/>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2" name="Straight Arrow Connector 15"/>
          <p:cNvCxnSpPr/>
          <p:nvPr/>
        </p:nvCxnSpPr>
        <p:spPr>
          <a:xfrm flipH="1" flipV="1">
            <a:off x="10406204" y="4502163"/>
            <a:ext cx="1666976" cy="1256049"/>
          </a:xfrm>
          <a:prstGeom prst="straightConnector1">
            <a:avLst/>
          </a:prstGeom>
          <a:ln w="41275">
            <a:solidFill>
              <a:srgbClr val="D83435"/>
            </a:solidFill>
            <a:tailEnd type="triangle" w="lg" len="lg"/>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12073180" y="5508183"/>
            <a:ext cx="382466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Indicador Proyección:	</a:t>
            </a:r>
            <a:r>
              <a:rPr lang="es-ES" b="1" dirty="0"/>
              <a:t>Ninguno</a:t>
            </a:r>
            <a:br>
              <a:rPr lang="es-ES" dirty="0"/>
            </a:br>
            <a:r>
              <a:rPr lang="es-ES" b="1" dirty="0">
                <a:solidFill>
                  <a:schemeClr val="bg2">
                    <a:lumMod val="75000"/>
                  </a:schemeClr>
                </a:solidFill>
              </a:rPr>
              <a:t>Fecha: </a:t>
            </a:r>
            <a:r>
              <a:rPr lang="es-ES" dirty="0"/>
              <a:t>			</a:t>
            </a:r>
            <a:r>
              <a:rPr lang="es-ES" b="1" dirty="0"/>
              <a:t>2.012</a:t>
            </a:r>
            <a:br>
              <a:rPr lang="es-ES" dirty="0"/>
            </a:br>
            <a:r>
              <a:rPr lang="es-ES" dirty="0" err="1"/>
              <a:t>GWh</a:t>
            </a:r>
            <a:r>
              <a:rPr lang="es-ES" b="1" dirty="0">
                <a:solidFill>
                  <a:schemeClr val="bg2">
                    <a:lumMod val="75000"/>
                  </a:schemeClr>
                </a:solidFill>
              </a:rPr>
              <a:t>: </a:t>
            </a:r>
            <a:r>
              <a:rPr lang="es-ES" b="1" dirty="0"/>
              <a:t>			8.165</a:t>
            </a:r>
          </a:p>
        </p:txBody>
      </p:sp>
      <p:sp>
        <p:nvSpPr>
          <p:cNvPr id="20" name="Elipse 15"/>
          <p:cNvSpPr/>
          <p:nvPr/>
        </p:nvSpPr>
        <p:spPr>
          <a:xfrm>
            <a:off x="10406204" y="3966540"/>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1" name="Elipse 15"/>
          <p:cNvSpPr/>
          <p:nvPr/>
        </p:nvSpPr>
        <p:spPr>
          <a:xfrm>
            <a:off x="10344477" y="4353918"/>
            <a:ext cx="106680" cy="101456"/>
          </a:xfrm>
          <a:prstGeom prst="ellipse">
            <a:avLst/>
          </a:prstGeom>
          <a:solidFill>
            <a:srgbClr val="D8343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10971533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0" y="-2684207"/>
            <a:ext cx="10058400" cy="7814395"/>
          </a:xfrm>
          <a:prstGeom prst="rect">
            <a:avLst/>
          </a:prstGeom>
        </p:spPr>
      </p:pic>
      <p:sp>
        <p:nvSpPr>
          <p:cNvPr id="7" name="Rectangle 6"/>
          <p:cNvSpPr/>
          <p:nvPr/>
        </p:nvSpPr>
        <p:spPr>
          <a:xfrm>
            <a:off x="-1021531" y="-1120876"/>
            <a:ext cx="16665678" cy="41266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9" name="Straight Arrow Connector 15"/>
          <p:cNvCxnSpPr/>
          <p:nvPr/>
        </p:nvCxnSpPr>
        <p:spPr>
          <a:xfrm flipH="1">
            <a:off x="6105165" y="2343628"/>
            <a:ext cx="1666976" cy="1256049"/>
          </a:xfrm>
          <a:prstGeom prst="straightConnector1">
            <a:avLst/>
          </a:prstGeom>
          <a:ln w="41275">
            <a:solidFill>
              <a:srgbClr val="C8C949"/>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2" name="Straight Arrow Connector 15"/>
          <p:cNvCxnSpPr/>
          <p:nvPr/>
        </p:nvCxnSpPr>
        <p:spPr>
          <a:xfrm flipH="1" flipV="1">
            <a:off x="6105165" y="4076953"/>
            <a:ext cx="1666976" cy="1256049"/>
          </a:xfrm>
          <a:prstGeom prst="straightConnector1">
            <a:avLst/>
          </a:prstGeom>
          <a:ln w="41275">
            <a:solidFill>
              <a:srgbClr val="D83435"/>
            </a:solidFill>
            <a:tailEnd type="triangle" w="lg" len="lg"/>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998174" y="5290620"/>
            <a:ext cx="382466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Indicador Proyección:	</a:t>
            </a:r>
            <a:r>
              <a:rPr lang="es-ES" b="1" dirty="0"/>
              <a:t>Ninguno</a:t>
            </a:r>
            <a:br>
              <a:rPr lang="es-ES" dirty="0"/>
            </a:br>
            <a:r>
              <a:rPr lang="es-ES" b="1" dirty="0">
                <a:solidFill>
                  <a:schemeClr val="bg2">
                    <a:lumMod val="75000"/>
                  </a:schemeClr>
                </a:solidFill>
              </a:rPr>
              <a:t>Fecha: </a:t>
            </a:r>
            <a:r>
              <a:rPr lang="es-ES" dirty="0"/>
              <a:t>			</a:t>
            </a:r>
            <a:r>
              <a:rPr lang="es-ES" b="1" dirty="0"/>
              <a:t>2.012</a:t>
            </a:r>
            <a:br>
              <a:rPr lang="es-ES" dirty="0"/>
            </a:br>
            <a:r>
              <a:rPr lang="es-ES" b="1" dirty="0" err="1">
                <a:solidFill>
                  <a:schemeClr val="bg2">
                    <a:lumMod val="75000"/>
                  </a:schemeClr>
                </a:solidFill>
              </a:rPr>
              <a:t>GWh</a:t>
            </a:r>
            <a:r>
              <a:rPr lang="es-ES" b="1" dirty="0">
                <a:solidFill>
                  <a:schemeClr val="bg2">
                    <a:lumMod val="75000"/>
                  </a:schemeClr>
                </a:solidFill>
              </a:rPr>
              <a:t>: </a:t>
            </a:r>
            <a:r>
              <a:rPr lang="es-ES" b="1" dirty="0"/>
              <a:t>			8.165</a:t>
            </a:r>
          </a:p>
        </p:txBody>
      </p:sp>
      <p:sp>
        <p:nvSpPr>
          <p:cNvPr id="20" name="Elipse 15"/>
          <p:cNvSpPr/>
          <p:nvPr/>
        </p:nvSpPr>
        <p:spPr>
          <a:xfrm>
            <a:off x="6001267" y="3605895"/>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1" name="Elipse 15"/>
          <p:cNvSpPr/>
          <p:nvPr/>
        </p:nvSpPr>
        <p:spPr>
          <a:xfrm>
            <a:off x="6001267" y="3975497"/>
            <a:ext cx="106680" cy="101456"/>
          </a:xfrm>
          <a:prstGeom prst="ellipse">
            <a:avLst/>
          </a:prstGeom>
          <a:solidFill>
            <a:srgbClr val="D8343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8" name="TextBox 7"/>
          <p:cNvSpPr txBox="1"/>
          <p:nvPr/>
        </p:nvSpPr>
        <p:spPr>
          <a:xfrm>
            <a:off x="5998174" y="1573664"/>
            <a:ext cx="382466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Indicador Proyección:	</a:t>
            </a:r>
            <a:r>
              <a:rPr lang="es-ES" b="1" dirty="0"/>
              <a:t>Ninguno</a:t>
            </a:r>
            <a:br>
              <a:rPr lang="es-ES" dirty="0"/>
            </a:br>
            <a:r>
              <a:rPr lang="es-ES" b="1" dirty="0">
                <a:solidFill>
                  <a:schemeClr val="bg2">
                    <a:lumMod val="75000"/>
                  </a:schemeClr>
                </a:solidFill>
              </a:rPr>
              <a:t>Fecha: </a:t>
            </a:r>
            <a:r>
              <a:rPr lang="es-ES" dirty="0"/>
              <a:t>			</a:t>
            </a:r>
            <a:r>
              <a:rPr lang="es-ES" b="1" dirty="0"/>
              <a:t>2.012</a:t>
            </a:r>
            <a:br>
              <a:rPr lang="es-ES" dirty="0"/>
            </a:br>
            <a:r>
              <a:rPr lang="es-ES" b="1" dirty="0">
                <a:solidFill>
                  <a:schemeClr val="bg2">
                    <a:lumMod val="75000"/>
                  </a:schemeClr>
                </a:solidFill>
              </a:rPr>
              <a:t>Clientes: </a:t>
            </a:r>
            <a:r>
              <a:rPr lang="es-ES" b="1" dirty="0"/>
              <a:t>			1.300.613</a:t>
            </a:r>
          </a:p>
        </p:txBody>
      </p:sp>
    </p:spTree>
    <p:extLst>
      <p:ext uri="{BB962C8B-B14F-4D97-AF65-F5344CB8AC3E}">
        <p14:creationId xmlns:p14="http://schemas.microsoft.com/office/powerpoint/2010/main" val="17458716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0" y="-2684207"/>
            <a:ext cx="10058400" cy="7814395"/>
          </a:xfrm>
          <a:prstGeom prst="rect">
            <a:avLst/>
          </a:prstGeom>
        </p:spPr>
      </p:pic>
      <p:sp>
        <p:nvSpPr>
          <p:cNvPr id="7" name="Rectangle 6"/>
          <p:cNvSpPr/>
          <p:nvPr/>
        </p:nvSpPr>
        <p:spPr>
          <a:xfrm>
            <a:off x="-1021531" y="-1120876"/>
            <a:ext cx="16665678" cy="41266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9" name="Straight Arrow Connector 15"/>
          <p:cNvCxnSpPr/>
          <p:nvPr/>
        </p:nvCxnSpPr>
        <p:spPr>
          <a:xfrm flipH="1">
            <a:off x="6857337" y="2343628"/>
            <a:ext cx="914804" cy="1174288"/>
          </a:xfrm>
          <a:prstGeom prst="straightConnector1">
            <a:avLst/>
          </a:prstGeom>
          <a:ln w="41275">
            <a:solidFill>
              <a:srgbClr val="C8C949"/>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2" name="Straight Arrow Connector 15"/>
          <p:cNvCxnSpPr/>
          <p:nvPr/>
        </p:nvCxnSpPr>
        <p:spPr>
          <a:xfrm flipH="1" flipV="1">
            <a:off x="6910677" y="4013493"/>
            <a:ext cx="861464" cy="1319510"/>
          </a:xfrm>
          <a:prstGeom prst="straightConnector1">
            <a:avLst/>
          </a:prstGeom>
          <a:ln w="41275">
            <a:solidFill>
              <a:srgbClr val="D83435"/>
            </a:solidFill>
            <a:tailEnd type="triangle" w="lg" len="lg"/>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998174" y="5290620"/>
            <a:ext cx="382466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Indicador Proyección:	</a:t>
            </a:r>
            <a:r>
              <a:rPr lang="es-ES" b="1" dirty="0"/>
              <a:t>Ninguno</a:t>
            </a:r>
            <a:br>
              <a:rPr lang="es-ES" dirty="0"/>
            </a:br>
            <a:r>
              <a:rPr lang="es-ES" b="1" dirty="0">
                <a:solidFill>
                  <a:schemeClr val="bg2">
                    <a:lumMod val="75000"/>
                  </a:schemeClr>
                </a:solidFill>
              </a:rPr>
              <a:t>Fecha: </a:t>
            </a:r>
            <a:r>
              <a:rPr lang="es-ES" dirty="0"/>
              <a:t>			</a:t>
            </a:r>
            <a:r>
              <a:rPr lang="es-ES" b="1" dirty="0"/>
              <a:t>2.014</a:t>
            </a:r>
            <a:br>
              <a:rPr lang="es-ES" dirty="0"/>
            </a:br>
            <a:r>
              <a:rPr lang="es-ES" b="1" dirty="0" err="1">
                <a:solidFill>
                  <a:schemeClr val="bg2">
                    <a:lumMod val="75000"/>
                  </a:schemeClr>
                </a:solidFill>
              </a:rPr>
              <a:t>GWh</a:t>
            </a:r>
            <a:r>
              <a:rPr lang="es-ES" b="1" dirty="0">
                <a:solidFill>
                  <a:schemeClr val="bg2">
                    <a:lumMod val="75000"/>
                  </a:schemeClr>
                </a:solidFill>
              </a:rPr>
              <a:t>: </a:t>
            </a:r>
            <a:r>
              <a:rPr lang="es-ES" b="1" dirty="0"/>
              <a:t>			9.656</a:t>
            </a:r>
          </a:p>
        </p:txBody>
      </p:sp>
      <p:sp>
        <p:nvSpPr>
          <p:cNvPr id="20" name="Elipse 15"/>
          <p:cNvSpPr/>
          <p:nvPr/>
        </p:nvSpPr>
        <p:spPr>
          <a:xfrm>
            <a:off x="6803997" y="3541986"/>
            <a:ext cx="106680" cy="101456"/>
          </a:xfrm>
          <a:prstGeom prst="ellipse">
            <a:avLst/>
          </a:prstGeom>
          <a:solidFill>
            <a:srgbClr val="C8C9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1" name="Elipse 15"/>
          <p:cNvSpPr/>
          <p:nvPr/>
        </p:nvSpPr>
        <p:spPr>
          <a:xfrm>
            <a:off x="6831973" y="3887967"/>
            <a:ext cx="106680" cy="101456"/>
          </a:xfrm>
          <a:prstGeom prst="ellipse">
            <a:avLst/>
          </a:prstGeom>
          <a:solidFill>
            <a:srgbClr val="D8343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8" name="TextBox 7"/>
          <p:cNvSpPr txBox="1"/>
          <p:nvPr/>
        </p:nvSpPr>
        <p:spPr>
          <a:xfrm>
            <a:off x="5998174" y="1573664"/>
            <a:ext cx="382466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Indicador Proyección:	</a:t>
            </a:r>
            <a:r>
              <a:rPr lang="es-ES" b="1" dirty="0"/>
              <a:t>Ninguno</a:t>
            </a:r>
            <a:br>
              <a:rPr lang="es-ES" dirty="0"/>
            </a:br>
            <a:r>
              <a:rPr lang="es-ES" b="1" dirty="0">
                <a:solidFill>
                  <a:schemeClr val="bg2">
                    <a:lumMod val="75000"/>
                  </a:schemeClr>
                </a:solidFill>
              </a:rPr>
              <a:t>Fecha: </a:t>
            </a:r>
            <a:r>
              <a:rPr lang="es-ES" dirty="0"/>
              <a:t>			</a:t>
            </a:r>
            <a:r>
              <a:rPr lang="es-ES" b="1" dirty="0"/>
              <a:t>2.014</a:t>
            </a:r>
            <a:br>
              <a:rPr lang="es-ES" dirty="0"/>
            </a:br>
            <a:r>
              <a:rPr lang="es-ES" b="1" dirty="0">
                <a:solidFill>
                  <a:schemeClr val="bg2">
                    <a:lumMod val="75000"/>
                  </a:schemeClr>
                </a:solidFill>
              </a:rPr>
              <a:t>Clientes: </a:t>
            </a:r>
            <a:r>
              <a:rPr lang="es-ES" b="1" dirty="0"/>
              <a:t>			1.397.073</a:t>
            </a:r>
          </a:p>
        </p:txBody>
      </p:sp>
    </p:spTree>
    <p:extLst>
      <p:ext uri="{BB962C8B-B14F-4D97-AF65-F5344CB8AC3E}">
        <p14:creationId xmlns:p14="http://schemas.microsoft.com/office/powerpoint/2010/main" val="42486215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0" y="-2684207"/>
            <a:ext cx="10058400" cy="7814395"/>
          </a:xfrm>
          <a:prstGeom prst="rect">
            <a:avLst/>
          </a:prstGeom>
        </p:spPr>
      </p:pic>
      <p:sp>
        <p:nvSpPr>
          <p:cNvPr id="7" name="Rectangle 6"/>
          <p:cNvSpPr/>
          <p:nvPr/>
        </p:nvSpPr>
        <p:spPr>
          <a:xfrm>
            <a:off x="-1021531" y="-1120876"/>
            <a:ext cx="16665678" cy="41266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9" name="Straight Arrow Connector 15"/>
          <p:cNvCxnSpPr/>
          <p:nvPr/>
        </p:nvCxnSpPr>
        <p:spPr>
          <a:xfrm flipH="1">
            <a:off x="7340600" y="2343628"/>
            <a:ext cx="431542" cy="1082857"/>
          </a:xfrm>
          <a:prstGeom prst="straightConnector1">
            <a:avLst/>
          </a:prstGeom>
          <a:ln w="41275">
            <a:solidFill>
              <a:srgbClr val="FF7F0F"/>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2" name="Straight Arrow Connector 15"/>
          <p:cNvCxnSpPr/>
          <p:nvPr/>
        </p:nvCxnSpPr>
        <p:spPr>
          <a:xfrm flipH="1" flipV="1">
            <a:off x="7340600" y="3994150"/>
            <a:ext cx="431542" cy="1338854"/>
          </a:xfrm>
          <a:prstGeom prst="straightConnector1">
            <a:avLst/>
          </a:prstGeom>
          <a:ln w="41275">
            <a:solidFill>
              <a:srgbClr val="8E5EB9"/>
            </a:solidFill>
            <a:tailEnd type="triangle" w="lg" len="lg"/>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998174" y="5290620"/>
            <a:ext cx="400321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Indicador Proyección:	</a:t>
            </a:r>
            <a:r>
              <a:rPr lang="es-ES" b="1" dirty="0"/>
              <a:t>Estimativo</a:t>
            </a:r>
            <a:br>
              <a:rPr lang="es-ES" dirty="0"/>
            </a:br>
            <a:r>
              <a:rPr lang="es-ES" b="1" dirty="0">
                <a:solidFill>
                  <a:schemeClr val="bg2">
                    <a:lumMod val="75000"/>
                  </a:schemeClr>
                </a:solidFill>
              </a:rPr>
              <a:t>Fecha: </a:t>
            </a:r>
            <a:r>
              <a:rPr lang="es-ES" dirty="0"/>
              <a:t>			</a:t>
            </a:r>
            <a:r>
              <a:rPr lang="es-ES" b="1" dirty="0"/>
              <a:t>2.015</a:t>
            </a:r>
            <a:br>
              <a:rPr lang="es-ES" dirty="0"/>
            </a:br>
            <a:r>
              <a:rPr lang="es-ES" b="1" dirty="0" err="1">
                <a:solidFill>
                  <a:schemeClr val="bg2">
                    <a:lumMod val="75000"/>
                  </a:schemeClr>
                </a:solidFill>
              </a:rPr>
              <a:t>GWh</a:t>
            </a:r>
            <a:r>
              <a:rPr lang="es-ES" b="1" dirty="0">
                <a:solidFill>
                  <a:schemeClr val="bg2">
                    <a:lumMod val="75000"/>
                  </a:schemeClr>
                </a:solidFill>
              </a:rPr>
              <a:t>: </a:t>
            </a:r>
            <a:r>
              <a:rPr lang="es-ES" b="1" dirty="0"/>
              <a:t>			10.355</a:t>
            </a:r>
          </a:p>
        </p:txBody>
      </p:sp>
      <p:sp>
        <p:nvSpPr>
          <p:cNvPr id="20" name="Elipse 15"/>
          <p:cNvSpPr/>
          <p:nvPr/>
        </p:nvSpPr>
        <p:spPr>
          <a:xfrm>
            <a:off x="7252244" y="3491098"/>
            <a:ext cx="106680" cy="101456"/>
          </a:xfrm>
          <a:prstGeom prst="ellipse">
            <a:avLst/>
          </a:prstGeom>
          <a:solidFill>
            <a:srgbClr val="FF7F0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1" name="Elipse 15"/>
          <p:cNvSpPr/>
          <p:nvPr/>
        </p:nvSpPr>
        <p:spPr>
          <a:xfrm>
            <a:off x="7252244" y="3828081"/>
            <a:ext cx="106680" cy="101456"/>
          </a:xfrm>
          <a:prstGeom prst="ellipse">
            <a:avLst/>
          </a:prstGeom>
          <a:solidFill>
            <a:srgbClr val="8E5EB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8" name="TextBox 7"/>
          <p:cNvSpPr txBox="1"/>
          <p:nvPr/>
        </p:nvSpPr>
        <p:spPr>
          <a:xfrm>
            <a:off x="5998173" y="1573664"/>
            <a:ext cx="4003211"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Indicador Proyección:	</a:t>
            </a:r>
            <a:r>
              <a:rPr lang="es-ES" b="1" dirty="0"/>
              <a:t>Estimativo</a:t>
            </a:r>
            <a:br>
              <a:rPr lang="es-ES" dirty="0"/>
            </a:br>
            <a:r>
              <a:rPr lang="es-ES" b="1" dirty="0">
                <a:solidFill>
                  <a:schemeClr val="bg2">
                    <a:lumMod val="75000"/>
                  </a:schemeClr>
                </a:solidFill>
              </a:rPr>
              <a:t>Fecha: </a:t>
            </a:r>
            <a:r>
              <a:rPr lang="es-ES" dirty="0"/>
              <a:t>			</a:t>
            </a:r>
            <a:r>
              <a:rPr lang="es-ES" b="1" dirty="0"/>
              <a:t>2.015</a:t>
            </a:r>
            <a:br>
              <a:rPr lang="es-ES" dirty="0"/>
            </a:br>
            <a:r>
              <a:rPr lang="es-ES" b="1" dirty="0">
                <a:solidFill>
                  <a:schemeClr val="bg2">
                    <a:lumMod val="75000"/>
                  </a:schemeClr>
                </a:solidFill>
              </a:rPr>
              <a:t>Clientes: </a:t>
            </a:r>
            <a:r>
              <a:rPr lang="es-ES" b="1" dirty="0"/>
              <a:t>			1.445.868</a:t>
            </a:r>
          </a:p>
        </p:txBody>
      </p:sp>
    </p:spTree>
    <p:extLst>
      <p:ext uri="{BB962C8B-B14F-4D97-AF65-F5344CB8AC3E}">
        <p14:creationId xmlns:p14="http://schemas.microsoft.com/office/powerpoint/2010/main" val="25464373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0" y="-2684207"/>
            <a:ext cx="10058400" cy="7814395"/>
          </a:xfrm>
          <a:prstGeom prst="rect">
            <a:avLst/>
          </a:prstGeom>
        </p:spPr>
      </p:pic>
      <p:sp>
        <p:nvSpPr>
          <p:cNvPr id="7" name="Rectangle 6"/>
          <p:cNvSpPr/>
          <p:nvPr/>
        </p:nvSpPr>
        <p:spPr>
          <a:xfrm>
            <a:off x="-1021531" y="-1120876"/>
            <a:ext cx="16665678" cy="41266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9" name="Straight Arrow Connector 15"/>
          <p:cNvCxnSpPr/>
          <p:nvPr/>
        </p:nvCxnSpPr>
        <p:spPr>
          <a:xfrm>
            <a:off x="7772142" y="2343628"/>
            <a:ext cx="1148854" cy="975643"/>
          </a:xfrm>
          <a:prstGeom prst="straightConnector1">
            <a:avLst/>
          </a:prstGeom>
          <a:ln w="41275">
            <a:solidFill>
              <a:srgbClr val="FF7F0F"/>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2" name="Straight Arrow Connector 15"/>
          <p:cNvCxnSpPr/>
          <p:nvPr/>
        </p:nvCxnSpPr>
        <p:spPr>
          <a:xfrm flipV="1">
            <a:off x="7772142" y="3665779"/>
            <a:ext cx="1095514" cy="1667225"/>
          </a:xfrm>
          <a:prstGeom prst="straightConnector1">
            <a:avLst/>
          </a:prstGeom>
          <a:ln w="41275">
            <a:solidFill>
              <a:srgbClr val="8E5EB9"/>
            </a:solidFill>
            <a:tailEnd type="triangle" w="lg" len="lg"/>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998174" y="5290620"/>
            <a:ext cx="400321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Indicador Proyección:	</a:t>
            </a:r>
            <a:r>
              <a:rPr lang="es-ES" b="1" dirty="0"/>
              <a:t>Estimativo</a:t>
            </a:r>
            <a:br>
              <a:rPr lang="es-ES" dirty="0"/>
            </a:br>
            <a:r>
              <a:rPr lang="es-ES" b="1" dirty="0">
                <a:solidFill>
                  <a:schemeClr val="bg2">
                    <a:lumMod val="75000"/>
                  </a:schemeClr>
                </a:solidFill>
              </a:rPr>
              <a:t>Fecha: </a:t>
            </a:r>
            <a:r>
              <a:rPr lang="es-ES" dirty="0"/>
              <a:t>			</a:t>
            </a:r>
            <a:r>
              <a:rPr lang="es-ES" b="1" dirty="0"/>
              <a:t>2.019</a:t>
            </a:r>
            <a:br>
              <a:rPr lang="es-ES" dirty="0"/>
            </a:br>
            <a:r>
              <a:rPr lang="es-ES" b="1" dirty="0" err="1">
                <a:solidFill>
                  <a:schemeClr val="bg2">
                    <a:lumMod val="75000"/>
                  </a:schemeClr>
                </a:solidFill>
              </a:rPr>
              <a:t>GWh</a:t>
            </a:r>
            <a:r>
              <a:rPr lang="es-ES" b="1" dirty="0">
                <a:solidFill>
                  <a:schemeClr val="bg2">
                    <a:lumMod val="75000"/>
                  </a:schemeClr>
                </a:solidFill>
              </a:rPr>
              <a:t>: </a:t>
            </a:r>
            <a:r>
              <a:rPr lang="es-ES" b="1" dirty="0"/>
              <a:t>			14.579</a:t>
            </a:r>
          </a:p>
        </p:txBody>
      </p:sp>
      <p:sp>
        <p:nvSpPr>
          <p:cNvPr id="20" name="Elipse 15"/>
          <p:cNvSpPr/>
          <p:nvPr/>
        </p:nvSpPr>
        <p:spPr>
          <a:xfrm>
            <a:off x="8867656" y="3331853"/>
            <a:ext cx="106680" cy="101456"/>
          </a:xfrm>
          <a:prstGeom prst="ellipse">
            <a:avLst/>
          </a:prstGeom>
          <a:solidFill>
            <a:srgbClr val="FF7F0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21" name="Elipse 15"/>
          <p:cNvSpPr/>
          <p:nvPr/>
        </p:nvSpPr>
        <p:spPr>
          <a:xfrm>
            <a:off x="8867656" y="3564323"/>
            <a:ext cx="106680" cy="101456"/>
          </a:xfrm>
          <a:prstGeom prst="ellipse">
            <a:avLst/>
          </a:prstGeom>
          <a:solidFill>
            <a:srgbClr val="8E5EB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8" name="TextBox 7"/>
          <p:cNvSpPr txBox="1"/>
          <p:nvPr/>
        </p:nvSpPr>
        <p:spPr>
          <a:xfrm>
            <a:off x="5998173" y="1573664"/>
            <a:ext cx="4003211"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Indicador Proyección:	</a:t>
            </a:r>
            <a:r>
              <a:rPr lang="es-ES" b="1" dirty="0"/>
              <a:t>Estimativo</a:t>
            </a:r>
            <a:br>
              <a:rPr lang="es-ES" dirty="0"/>
            </a:br>
            <a:r>
              <a:rPr lang="es-ES" b="1" dirty="0">
                <a:solidFill>
                  <a:schemeClr val="bg2">
                    <a:lumMod val="75000"/>
                  </a:schemeClr>
                </a:solidFill>
              </a:rPr>
              <a:t>Fecha: </a:t>
            </a:r>
            <a:r>
              <a:rPr lang="es-ES" dirty="0"/>
              <a:t>			</a:t>
            </a:r>
            <a:r>
              <a:rPr lang="es-ES" b="1" dirty="0"/>
              <a:t>2.019</a:t>
            </a:r>
            <a:br>
              <a:rPr lang="es-ES" dirty="0"/>
            </a:br>
            <a:r>
              <a:rPr lang="es-ES" b="1" dirty="0">
                <a:solidFill>
                  <a:schemeClr val="bg2">
                    <a:lumMod val="75000"/>
                  </a:schemeClr>
                </a:solidFill>
              </a:rPr>
              <a:t>Clientes: </a:t>
            </a:r>
            <a:r>
              <a:rPr lang="es-ES" b="1" dirty="0"/>
              <a:t>			1.669.120</a:t>
            </a:r>
          </a:p>
        </p:txBody>
      </p:sp>
    </p:spTree>
    <p:extLst>
      <p:ext uri="{BB962C8B-B14F-4D97-AF65-F5344CB8AC3E}">
        <p14:creationId xmlns:p14="http://schemas.microsoft.com/office/powerpoint/2010/main" val="23068993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105375"/>
            <a:ext cx="10058400" cy="7608278"/>
          </a:xfrm>
          <a:prstGeom prst="rect">
            <a:avLst/>
          </a:prstGeom>
        </p:spPr>
      </p:pic>
      <p:cxnSp>
        <p:nvCxnSpPr>
          <p:cNvPr id="12" name="Straight Arrow Connector 15"/>
          <p:cNvCxnSpPr/>
          <p:nvPr/>
        </p:nvCxnSpPr>
        <p:spPr>
          <a:xfrm>
            <a:off x="12710389" y="1195656"/>
            <a:ext cx="1551425" cy="317172"/>
          </a:xfrm>
          <a:prstGeom prst="straightConnector1">
            <a:avLst/>
          </a:prstGeom>
          <a:ln w="41275">
            <a:solidFill>
              <a:srgbClr val="C6715C"/>
            </a:solidFill>
            <a:tailEnd type="triangle" w="lg" len="lg"/>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0409093" y="914096"/>
            <a:ext cx="3100857"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Departamento:	</a:t>
            </a:r>
            <a:r>
              <a:rPr lang="es-ES" b="1" dirty="0"/>
              <a:t>Central</a:t>
            </a:r>
            <a:br>
              <a:rPr lang="es-ES" dirty="0"/>
            </a:br>
            <a:r>
              <a:rPr lang="es-ES" b="1" dirty="0">
                <a:solidFill>
                  <a:schemeClr val="bg2">
                    <a:lumMod val="75000"/>
                  </a:schemeClr>
                </a:solidFill>
              </a:rPr>
              <a:t>Consumo </a:t>
            </a:r>
            <a:r>
              <a:rPr lang="es-ES" b="1" dirty="0" err="1">
                <a:solidFill>
                  <a:schemeClr val="bg2">
                    <a:lumMod val="75000"/>
                  </a:schemeClr>
                </a:solidFill>
              </a:rPr>
              <a:t>GWh</a:t>
            </a:r>
            <a:r>
              <a:rPr lang="es-ES" b="1" dirty="0">
                <a:solidFill>
                  <a:schemeClr val="bg2">
                    <a:lumMod val="75000"/>
                  </a:schemeClr>
                </a:solidFill>
              </a:rPr>
              <a:t>:	</a:t>
            </a:r>
            <a:r>
              <a:rPr lang="es-ES" b="1" dirty="0"/>
              <a:t>3.204</a:t>
            </a:r>
          </a:p>
        </p:txBody>
      </p:sp>
      <p:cxnSp>
        <p:nvCxnSpPr>
          <p:cNvPr id="14" name="Straight Arrow Connector 15"/>
          <p:cNvCxnSpPr/>
          <p:nvPr/>
        </p:nvCxnSpPr>
        <p:spPr>
          <a:xfrm>
            <a:off x="12935241" y="2469820"/>
            <a:ext cx="3301139" cy="0"/>
          </a:xfrm>
          <a:prstGeom prst="straightConnector1">
            <a:avLst/>
          </a:prstGeom>
          <a:ln w="41275">
            <a:solidFill>
              <a:srgbClr val="C6715C"/>
            </a:solidFill>
            <a:tailEnd type="triangle" w="lg" len="lg"/>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10455513" y="2188260"/>
            <a:ext cx="3279290"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Departamento:	</a:t>
            </a:r>
            <a:r>
              <a:rPr lang="es-ES" b="1" dirty="0"/>
              <a:t>Alto Paraná</a:t>
            </a:r>
            <a:br>
              <a:rPr lang="es-ES" dirty="0"/>
            </a:br>
            <a:r>
              <a:rPr lang="es-ES" b="1" dirty="0">
                <a:solidFill>
                  <a:schemeClr val="bg2">
                    <a:lumMod val="75000"/>
                  </a:schemeClr>
                </a:solidFill>
              </a:rPr>
              <a:t>Consumo </a:t>
            </a:r>
            <a:r>
              <a:rPr lang="es-ES" b="1" dirty="0" err="1">
                <a:solidFill>
                  <a:schemeClr val="bg2">
                    <a:lumMod val="75000"/>
                  </a:schemeClr>
                </a:solidFill>
              </a:rPr>
              <a:t>GWh</a:t>
            </a:r>
            <a:r>
              <a:rPr lang="es-ES" b="1" dirty="0">
                <a:solidFill>
                  <a:schemeClr val="bg2">
                    <a:lumMod val="75000"/>
                  </a:schemeClr>
                </a:solidFill>
              </a:rPr>
              <a:t>:	</a:t>
            </a:r>
            <a:r>
              <a:rPr lang="es-ES" b="1" dirty="0"/>
              <a:t>1.127</a:t>
            </a:r>
          </a:p>
        </p:txBody>
      </p:sp>
      <p:cxnSp>
        <p:nvCxnSpPr>
          <p:cNvPr id="16" name="Straight Arrow Connector 15"/>
          <p:cNvCxnSpPr/>
          <p:nvPr/>
        </p:nvCxnSpPr>
        <p:spPr>
          <a:xfrm>
            <a:off x="12425575" y="3699014"/>
            <a:ext cx="2820692" cy="1177871"/>
          </a:xfrm>
          <a:prstGeom prst="straightConnector1">
            <a:avLst/>
          </a:prstGeom>
          <a:ln w="41275">
            <a:solidFill>
              <a:srgbClr val="C6715C"/>
            </a:solidFill>
            <a:tailEnd type="triangle" w="lg" len="lg"/>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10581277" y="3417454"/>
            <a:ext cx="2650210"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Departamento:	</a:t>
            </a:r>
            <a:r>
              <a:rPr lang="es-ES" b="1" dirty="0"/>
              <a:t>Itapúa</a:t>
            </a:r>
            <a:br>
              <a:rPr lang="es-ES" dirty="0"/>
            </a:br>
            <a:r>
              <a:rPr lang="es-ES" b="1" dirty="0">
                <a:solidFill>
                  <a:schemeClr val="bg2">
                    <a:lumMod val="75000"/>
                  </a:schemeClr>
                </a:solidFill>
              </a:rPr>
              <a:t>Consumo </a:t>
            </a:r>
            <a:r>
              <a:rPr lang="es-ES" b="1" dirty="0" err="1">
                <a:solidFill>
                  <a:schemeClr val="bg2">
                    <a:lumMod val="75000"/>
                  </a:schemeClr>
                </a:solidFill>
              </a:rPr>
              <a:t>GWh</a:t>
            </a:r>
            <a:r>
              <a:rPr lang="es-ES" b="1" dirty="0">
                <a:solidFill>
                  <a:schemeClr val="bg2">
                    <a:lumMod val="75000"/>
                  </a:schemeClr>
                </a:solidFill>
              </a:rPr>
              <a:t>:	</a:t>
            </a:r>
            <a:r>
              <a:rPr lang="es-ES" b="1" dirty="0"/>
              <a:t>564</a:t>
            </a:r>
          </a:p>
        </p:txBody>
      </p:sp>
      <p:sp>
        <p:nvSpPr>
          <p:cNvPr id="18" name="TextBox 17"/>
          <p:cNvSpPr txBox="1"/>
          <p:nvPr/>
        </p:nvSpPr>
        <p:spPr>
          <a:xfrm>
            <a:off x="12861561" y="4946754"/>
            <a:ext cx="2365650" cy="584775"/>
          </a:xfrm>
          <a:prstGeom prst="rect">
            <a:avLst/>
          </a:prstGeom>
          <a:solidFill>
            <a:schemeClr val="bg2">
              <a:lumMod val="75000"/>
            </a:schemeClr>
          </a:solidFill>
          <a:ln>
            <a:solidFill>
              <a:schemeClr val="bg2">
                <a:lumMod val="75000"/>
              </a:schemeClr>
            </a:solidFill>
          </a:ln>
        </p:spPr>
        <p:txBody>
          <a:bodyPr wrap="square" rtlCol="0">
            <a:spAutoFit/>
          </a:bodyPr>
          <a:lstStyle/>
          <a:p>
            <a:pPr algn="ctr"/>
            <a:r>
              <a:rPr lang="es-ES" sz="3200" b="1" dirty="0">
                <a:solidFill>
                  <a:schemeClr val="bg1"/>
                </a:solidFill>
              </a:rPr>
              <a:t>2.014</a:t>
            </a:r>
          </a:p>
        </p:txBody>
      </p:sp>
    </p:spTree>
    <p:extLst>
      <p:ext uri="{BB962C8B-B14F-4D97-AF65-F5344CB8AC3E}">
        <p14:creationId xmlns:p14="http://schemas.microsoft.com/office/powerpoint/2010/main" val="32205870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 y="-2520000"/>
            <a:ext cx="19054916" cy="14413336"/>
          </a:xfrm>
          <a:prstGeom prst="rect">
            <a:avLst/>
          </a:prstGeom>
        </p:spPr>
      </p:pic>
      <p:sp>
        <p:nvSpPr>
          <p:cNvPr id="7" name="Rectangle 6"/>
          <p:cNvSpPr/>
          <p:nvPr/>
        </p:nvSpPr>
        <p:spPr>
          <a:xfrm>
            <a:off x="7532533" y="-1150374"/>
            <a:ext cx="7451828" cy="101468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Picture 5"/>
          <p:cNvPicPr>
            <a:picLocks noChangeAspect="1"/>
          </p:cNvPicPr>
          <p:nvPr/>
        </p:nvPicPr>
        <p:blipFill>
          <a:blip r:embed="rId7"/>
          <a:stretch>
            <a:fillRect/>
          </a:stretch>
        </p:blipFill>
        <p:spPr>
          <a:xfrm>
            <a:off x="469881" y="7346386"/>
            <a:ext cx="6519854" cy="426014"/>
          </a:xfrm>
          <a:prstGeom prst="rect">
            <a:avLst/>
          </a:prstGeom>
        </p:spPr>
      </p:pic>
      <p:cxnSp>
        <p:nvCxnSpPr>
          <p:cNvPr id="13" name="Straight Arrow Connector 15"/>
          <p:cNvCxnSpPr/>
          <p:nvPr/>
        </p:nvCxnSpPr>
        <p:spPr>
          <a:xfrm>
            <a:off x="3161654" y="4463512"/>
            <a:ext cx="1551425" cy="317172"/>
          </a:xfrm>
          <a:prstGeom prst="straightConnector1">
            <a:avLst/>
          </a:prstGeom>
          <a:ln w="41275">
            <a:solidFill>
              <a:srgbClr val="C6715C"/>
            </a:solidFill>
            <a:tailEnd type="triangle" w="lg" len="lg"/>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860358" y="4181952"/>
            <a:ext cx="3100857"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Departamento:	</a:t>
            </a:r>
            <a:r>
              <a:rPr lang="es-ES" b="1" dirty="0"/>
              <a:t>Central</a:t>
            </a:r>
            <a:br>
              <a:rPr lang="es-ES" dirty="0"/>
            </a:br>
            <a:r>
              <a:rPr lang="es-ES" b="1" dirty="0">
                <a:solidFill>
                  <a:schemeClr val="bg2">
                    <a:lumMod val="75000"/>
                  </a:schemeClr>
                </a:solidFill>
              </a:rPr>
              <a:t>Consumo </a:t>
            </a:r>
            <a:r>
              <a:rPr lang="es-ES" b="1" dirty="0" err="1">
                <a:solidFill>
                  <a:schemeClr val="bg2">
                    <a:lumMod val="75000"/>
                  </a:schemeClr>
                </a:solidFill>
              </a:rPr>
              <a:t>GWh</a:t>
            </a:r>
            <a:r>
              <a:rPr lang="es-ES" b="1" dirty="0">
                <a:solidFill>
                  <a:schemeClr val="bg2">
                    <a:lumMod val="75000"/>
                  </a:schemeClr>
                </a:solidFill>
              </a:rPr>
              <a:t>:	</a:t>
            </a:r>
            <a:r>
              <a:rPr lang="es-ES" b="1" dirty="0"/>
              <a:t>3.204</a:t>
            </a:r>
          </a:p>
        </p:txBody>
      </p:sp>
      <p:cxnSp>
        <p:nvCxnSpPr>
          <p:cNvPr id="18" name="Straight Arrow Connector 15"/>
          <p:cNvCxnSpPr/>
          <p:nvPr/>
        </p:nvCxnSpPr>
        <p:spPr>
          <a:xfrm>
            <a:off x="12935241" y="2469820"/>
            <a:ext cx="3301139" cy="0"/>
          </a:xfrm>
          <a:prstGeom prst="straightConnector1">
            <a:avLst/>
          </a:prstGeom>
          <a:ln w="41275">
            <a:solidFill>
              <a:srgbClr val="C6715C"/>
            </a:solidFill>
            <a:tailEnd type="triangle" w="lg" len="lg"/>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10455513" y="2188260"/>
            <a:ext cx="3279290"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Departamento:	</a:t>
            </a:r>
            <a:r>
              <a:rPr lang="es-ES" b="1" dirty="0"/>
              <a:t>Alto Paraná</a:t>
            </a:r>
            <a:br>
              <a:rPr lang="es-ES" dirty="0"/>
            </a:br>
            <a:r>
              <a:rPr lang="es-ES" b="1" dirty="0">
                <a:solidFill>
                  <a:schemeClr val="bg2">
                    <a:lumMod val="75000"/>
                  </a:schemeClr>
                </a:solidFill>
              </a:rPr>
              <a:t>Consumo </a:t>
            </a:r>
            <a:r>
              <a:rPr lang="es-ES" b="1" dirty="0" err="1">
                <a:solidFill>
                  <a:schemeClr val="bg2">
                    <a:lumMod val="75000"/>
                  </a:schemeClr>
                </a:solidFill>
              </a:rPr>
              <a:t>GWh</a:t>
            </a:r>
            <a:r>
              <a:rPr lang="es-ES" b="1" dirty="0">
                <a:solidFill>
                  <a:schemeClr val="bg2">
                    <a:lumMod val="75000"/>
                  </a:schemeClr>
                </a:solidFill>
              </a:rPr>
              <a:t>:	</a:t>
            </a:r>
            <a:r>
              <a:rPr lang="es-ES" b="1" dirty="0"/>
              <a:t>1.127</a:t>
            </a:r>
          </a:p>
        </p:txBody>
      </p:sp>
      <p:cxnSp>
        <p:nvCxnSpPr>
          <p:cNvPr id="21" name="Straight Arrow Connector 20"/>
          <p:cNvCxnSpPr/>
          <p:nvPr/>
        </p:nvCxnSpPr>
        <p:spPr>
          <a:xfrm>
            <a:off x="12425575" y="3699014"/>
            <a:ext cx="2820692" cy="1177871"/>
          </a:xfrm>
          <a:prstGeom prst="straightConnector1">
            <a:avLst/>
          </a:prstGeom>
          <a:ln w="41275">
            <a:solidFill>
              <a:srgbClr val="C6715C"/>
            </a:solidFill>
            <a:tailEnd type="triangle" w="lg" len="lg"/>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10581277" y="3417454"/>
            <a:ext cx="2650210"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Departamento:	</a:t>
            </a:r>
            <a:r>
              <a:rPr lang="es-ES" b="1" dirty="0"/>
              <a:t>Itapúa</a:t>
            </a:r>
            <a:br>
              <a:rPr lang="es-ES" dirty="0"/>
            </a:br>
            <a:r>
              <a:rPr lang="es-ES" b="1" dirty="0">
                <a:solidFill>
                  <a:schemeClr val="bg2">
                    <a:lumMod val="75000"/>
                  </a:schemeClr>
                </a:solidFill>
              </a:rPr>
              <a:t>Consumo </a:t>
            </a:r>
            <a:r>
              <a:rPr lang="es-ES" b="1" dirty="0" err="1">
                <a:solidFill>
                  <a:schemeClr val="bg2">
                    <a:lumMod val="75000"/>
                  </a:schemeClr>
                </a:solidFill>
              </a:rPr>
              <a:t>GWh</a:t>
            </a:r>
            <a:r>
              <a:rPr lang="es-ES" b="1" dirty="0">
                <a:solidFill>
                  <a:schemeClr val="bg2">
                    <a:lumMod val="75000"/>
                  </a:schemeClr>
                </a:solidFill>
              </a:rPr>
              <a:t>:	</a:t>
            </a:r>
            <a:r>
              <a:rPr lang="es-ES" b="1" dirty="0"/>
              <a:t>564</a:t>
            </a:r>
          </a:p>
        </p:txBody>
      </p:sp>
      <p:sp>
        <p:nvSpPr>
          <p:cNvPr id="23" name="TextBox 22"/>
          <p:cNvSpPr txBox="1"/>
          <p:nvPr/>
        </p:nvSpPr>
        <p:spPr>
          <a:xfrm>
            <a:off x="5842861" y="449450"/>
            <a:ext cx="1077258" cy="461665"/>
          </a:xfrm>
          <a:prstGeom prst="rect">
            <a:avLst/>
          </a:prstGeom>
          <a:solidFill>
            <a:schemeClr val="bg2">
              <a:lumMod val="75000"/>
            </a:schemeClr>
          </a:solidFill>
          <a:ln>
            <a:solidFill>
              <a:schemeClr val="bg2">
                <a:lumMod val="75000"/>
              </a:schemeClr>
            </a:solidFill>
          </a:ln>
        </p:spPr>
        <p:txBody>
          <a:bodyPr wrap="square" rtlCol="0">
            <a:spAutoFit/>
          </a:bodyPr>
          <a:lstStyle/>
          <a:p>
            <a:pPr algn="ctr"/>
            <a:r>
              <a:rPr lang="es-ES" sz="2400" b="1" dirty="0">
                <a:solidFill>
                  <a:schemeClr val="bg1"/>
                </a:solidFill>
              </a:rPr>
              <a:t>2.014</a:t>
            </a:r>
          </a:p>
        </p:txBody>
      </p:sp>
    </p:spTree>
    <p:extLst>
      <p:ext uri="{BB962C8B-B14F-4D97-AF65-F5344CB8AC3E}">
        <p14:creationId xmlns:p14="http://schemas.microsoft.com/office/powerpoint/2010/main" val="14569273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 y="-2520000"/>
            <a:ext cx="19054916" cy="14413336"/>
          </a:xfrm>
          <a:prstGeom prst="rect">
            <a:avLst/>
          </a:prstGeom>
        </p:spPr>
      </p:pic>
      <p:sp>
        <p:nvSpPr>
          <p:cNvPr id="7" name="Rectangle 6"/>
          <p:cNvSpPr/>
          <p:nvPr/>
        </p:nvSpPr>
        <p:spPr>
          <a:xfrm>
            <a:off x="7532533" y="-1150374"/>
            <a:ext cx="7451828" cy="101468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Picture 5"/>
          <p:cNvPicPr>
            <a:picLocks noChangeAspect="1"/>
          </p:cNvPicPr>
          <p:nvPr/>
        </p:nvPicPr>
        <p:blipFill>
          <a:blip r:embed="rId7"/>
          <a:stretch>
            <a:fillRect/>
          </a:stretch>
        </p:blipFill>
        <p:spPr>
          <a:xfrm>
            <a:off x="469881" y="7346386"/>
            <a:ext cx="6519854" cy="426014"/>
          </a:xfrm>
          <a:prstGeom prst="rect">
            <a:avLst/>
          </a:prstGeom>
        </p:spPr>
      </p:pic>
      <p:cxnSp>
        <p:nvCxnSpPr>
          <p:cNvPr id="13" name="Straight Arrow Connector 15"/>
          <p:cNvCxnSpPr/>
          <p:nvPr/>
        </p:nvCxnSpPr>
        <p:spPr>
          <a:xfrm flipV="1">
            <a:off x="4045058" y="4897465"/>
            <a:ext cx="2448732" cy="743919"/>
          </a:xfrm>
          <a:prstGeom prst="straightConnector1">
            <a:avLst/>
          </a:prstGeom>
          <a:ln w="41275">
            <a:solidFill>
              <a:srgbClr val="C6715C"/>
            </a:solidFill>
            <a:tailEnd type="triangle" w="lg" len="lg"/>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759418" y="5313329"/>
            <a:ext cx="3279290"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Departamento:	</a:t>
            </a:r>
            <a:r>
              <a:rPr lang="es-ES" b="1" dirty="0"/>
              <a:t>Alto Paraná</a:t>
            </a:r>
            <a:br>
              <a:rPr lang="es-ES" dirty="0"/>
            </a:br>
            <a:r>
              <a:rPr lang="es-ES" b="1" dirty="0">
                <a:solidFill>
                  <a:schemeClr val="bg2">
                    <a:lumMod val="75000"/>
                  </a:schemeClr>
                </a:solidFill>
              </a:rPr>
              <a:t>Consumo </a:t>
            </a:r>
            <a:r>
              <a:rPr lang="es-ES" b="1" dirty="0" err="1">
                <a:solidFill>
                  <a:schemeClr val="bg2">
                    <a:lumMod val="75000"/>
                  </a:schemeClr>
                </a:solidFill>
              </a:rPr>
              <a:t>GWh</a:t>
            </a:r>
            <a:r>
              <a:rPr lang="es-ES" b="1" dirty="0">
                <a:solidFill>
                  <a:schemeClr val="bg2">
                    <a:lumMod val="75000"/>
                  </a:schemeClr>
                </a:solidFill>
              </a:rPr>
              <a:t>:	</a:t>
            </a:r>
            <a:r>
              <a:rPr lang="es-ES" b="1" dirty="0"/>
              <a:t>1.127</a:t>
            </a:r>
          </a:p>
        </p:txBody>
      </p:sp>
      <p:cxnSp>
        <p:nvCxnSpPr>
          <p:cNvPr id="12" name="Straight Arrow Connector 15"/>
          <p:cNvCxnSpPr/>
          <p:nvPr/>
        </p:nvCxnSpPr>
        <p:spPr>
          <a:xfrm>
            <a:off x="3256423" y="4372808"/>
            <a:ext cx="1551425" cy="317172"/>
          </a:xfrm>
          <a:prstGeom prst="straightConnector1">
            <a:avLst/>
          </a:prstGeom>
          <a:ln w="41275">
            <a:solidFill>
              <a:srgbClr val="C6715C"/>
            </a:solidFill>
            <a:tailEnd type="triangle" w="lg" len="lg"/>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722653" y="4075749"/>
            <a:ext cx="3100857"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Departamento:	</a:t>
            </a:r>
            <a:r>
              <a:rPr lang="es-ES" b="1" dirty="0"/>
              <a:t>Central</a:t>
            </a:r>
            <a:br>
              <a:rPr lang="es-ES" dirty="0"/>
            </a:br>
            <a:r>
              <a:rPr lang="es-ES" b="1" dirty="0">
                <a:solidFill>
                  <a:schemeClr val="bg2">
                    <a:lumMod val="75000"/>
                  </a:schemeClr>
                </a:solidFill>
              </a:rPr>
              <a:t>Consumo </a:t>
            </a:r>
            <a:r>
              <a:rPr lang="es-ES" b="1" dirty="0" err="1">
                <a:solidFill>
                  <a:schemeClr val="bg2">
                    <a:lumMod val="75000"/>
                  </a:schemeClr>
                </a:solidFill>
              </a:rPr>
              <a:t>GWh</a:t>
            </a:r>
            <a:r>
              <a:rPr lang="es-ES" b="1" dirty="0">
                <a:solidFill>
                  <a:schemeClr val="bg2">
                    <a:lumMod val="75000"/>
                  </a:schemeClr>
                </a:solidFill>
              </a:rPr>
              <a:t>:	</a:t>
            </a:r>
            <a:r>
              <a:rPr lang="es-ES" b="1" dirty="0"/>
              <a:t>3.204</a:t>
            </a:r>
          </a:p>
        </p:txBody>
      </p:sp>
      <p:cxnSp>
        <p:nvCxnSpPr>
          <p:cNvPr id="18" name="Straight Arrow Connector 17"/>
          <p:cNvCxnSpPr/>
          <p:nvPr/>
        </p:nvCxnSpPr>
        <p:spPr>
          <a:xfrm>
            <a:off x="12425575" y="3699014"/>
            <a:ext cx="2820692" cy="1177871"/>
          </a:xfrm>
          <a:prstGeom prst="straightConnector1">
            <a:avLst/>
          </a:prstGeom>
          <a:ln w="41275">
            <a:solidFill>
              <a:srgbClr val="C6715C"/>
            </a:solidFill>
            <a:tailEnd type="triangle" w="lg" len="lg"/>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10581277" y="3417454"/>
            <a:ext cx="2650210"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Departamento:	</a:t>
            </a:r>
            <a:r>
              <a:rPr lang="es-ES" b="1" dirty="0"/>
              <a:t>Itapúa</a:t>
            </a:r>
            <a:br>
              <a:rPr lang="es-ES" dirty="0"/>
            </a:br>
            <a:r>
              <a:rPr lang="es-ES" b="1" dirty="0">
                <a:solidFill>
                  <a:schemeClr val="bg2">
                    <a:lumMod val="75000"/>
                  </a:schemeClr>
                </a:solidFill>
              </a:rPr>
              <a:t>Consumo </a:t>
            </a:r>
            <a:r>
              <a:rPr lang="es-ES" b="1" dirty="0" err="1">
                <a:solidFill>
                  <a:schemeClr val="bg2">
                    <a:lumMod val="75000"/>
                  </a:schemeClr>
                </a:solidFill>
              </a:rPr>
              <a:t>GWh</a:t>
            </a:r>
            <a:r>
              <a:rPr lang="es-ES" b="1" dirty="0">
                <a:solidFill>
                  <a:schemeClr val="bg2">
                    <a:lumMod val="75000"/>
                  </a:schemeClr>
                </a:solidFill>
              </a:rPr>
              <a:t>:	</a:t>
            </a:r>
            <a:r>
              <a:rPr lang="es-ES" b="1" dirty="0"/>
              <a:t>564</a:t>
            </a:r>
          </a:p>
        </p:txBody>
      </p:sp>
      <p:sp>
        <p:nvSpPr>
          <p:cNvPr id="22" name="TextBox 21"/>
          <p:cNvSpPr txBox="1"/>
          <p:nvPr/>
        </p:nvSpPr>
        <p:spPr>
          <a:xfrm>
            <a:off x="5842861" y="449450"/>
            <a:ext cx="1077258" cy="461665"/>
          </a:xfrm>
          <a:prstGeom prst="rect">
            <a:avLst/>
          </a:prstGeom>
          <a:solidFill>
            <a:schemeClr val="bg2">
              <a:lumMod val="75000"/>
            </a:schemeClr>
          </a:solidFill>
          <a:ln>
            <a:solidFill>
              <a:schemeClr val="bg2">
                <a:lumMod val="75000"/>
              </a:schemeClr>
            </a:solidFill>
          </a:ln>
        </p:spPr>
        <p:txBody>
          <a:bodyPr wrap="square" rtlCol="0">
            <a:spAutoFit/>
          </a:bodyPr>
          <a:lstStyle/>
          <a:p>
            <a:pPr algn="ctr"/>
            <a:r>
              <a:rPr lang="es-ES" sz="2400" b="1" dirty="0">
                <a:solidFill>
                  <a:schemeClr val="bg1"/>
                </a:solidFill>
              </a:rPr>
              <a:t>2.014</a:t>
            </a:r>
          </a:p>
        </p:txBody>
      </p:sp>
    </p:spTree>
    <p:extLst>
      <p:ext uri="{BB962C8B-B14F-4D97-AF65-F5344CB8AC3E}">
        <p14:creationId xmlns:p14="http://schemas.microsoft.com/office/powerpoint/2010/main" val="33875337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 y="-2520000"/>
            <a:ext cx="19054916" cy="14413336"/>
          </a:xfrm>
          <a:prstGeom prst="rect">
            <a:avLst/>
          </a:prstGeom>
        </p:spPr>
      </p:pic>
      <p:sp>
        <p:nvSpPr>
          <p:cNvPr id="7" name="Rectangle 6"/>
          <p:cNvSpPr/>
          <p:nvPr/>
        </p:nvSpPr>
        <p:spPr>
          <a:xfrm>
            <a:off x="7532533" y="-1150374"/>
            <a:ext cx="7451828" cy="101468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Picture 5"/>
          <p:cNvPicPr>
            <a:picLocks noChangeAspect="1"/>
          </p:cNvPicPr>
          <p:nvPr/>
        </p:nvPicPr>
        <p:blipFill>
          <a:blip r:embed="rId7"/>
          <a:stretch>
            <a:fillRect/>
          </a:stretch>
        </p:blipFill>
        <p:spPr>
          <a:xfrm>
            <a:off x="469881" y="7346386"/>
            <a:ext cx="6519854" cy="426014"/>
          </a:xfrm>
          <a:prstGeom prst="rect">
            <a:avLst/>
          </a:prstGeom>
        </p:spPr>
      </p:pic>
      <p:cxnSp>
        <p:nvCxnSpPr>
          <p:cNvPr id="13" name="Straight Arrow Connector 15"/>
          <p:cNvCxnSpPr/>
          <p:nvPr/>
        </p:nvCxnSpPr>
        <p:spPr>
          <a:xfrm>
            <a:off x="5315919" y="3766088"/>
            <a:ext cx="960895" cy="1689316"/>
          </a:xfrm>
          <a:prstGeom prst="straightConnector1">
            <a:avLst/>
          </a:prstGeom>
          <a:ln w="41275">
            <a:solidFill>
              <a:srgbClr val="C6715C"/>
            </a:solidFill>
            <a:tailEnd type="triangle" w="lg" len="lg"/>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3812583" y="3004080"/>
            <a:ext cx="2650210"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Departamento:	</a:t>
            </a:r>
            <a:r>
              <a:rPr lang="es-ES" b="1" dirty="0"/>
              <a:t>Itapúa</a:t>
            </a:r>
            <a:br>
              <a:rPr lang="es-ES" dirty="0"/>
            </a:br>
            <a:r>
              <a:rPr lang="es-ES" b="1" dirty="0">
                <a:solidFill>
                  <a:schemeClr val="bg2">
                    <a:lumMod val="75000"/>
                  </a:schemeClr>
                </a:solidFill>
              </a:rPr>
              <a:t>Consumo </a:t>
            </a:r>
            <a:r>
              <a:rPr lang="es-ES" b="1" dirty="0" err="1">
                <a:solidFill>
                  <a:schemeClr val="bg2">
                    <a:lumMod val="75000"/>
                  </a:schemeClr>
                </a:solidFill>
              </a:rPr>
              <a:t>GWh</a:t>
            </a:r>
            <a:r>
              <a:rPr lang="es-ES" b="1" dirty="0">
                <a:solidFill>
                  <a:schemeClr val="bg2">
                    <a:lumMod val="75000"/>
                  </a:schemeClr>
                </a:solidFill>
              </a:rPr>
              <a:t>:	</a:t>
            </a:r>
            <a:r>
              <a:rPr lang="es-ES" b="1" dirty="0"/>
              <a:t>564</a:t>
            </a:r>
          </a:p>
        </p:txBody>
      </p:sp>
      <p:cxnSp>
        <p:nvCxnSpPr>
          <p:cNvPr id="27" name="Straight Arrow Connector 15"/>
          <p:cNvCxnSpPr/>
          <p:nvPr/>
        </p:nvCxnSpPr>
        <p:spPr>
          <a:xfrm flipV="1">
            <a:off x="4045058" y="4897465"/>
            <a:ext cx="2448732" cy="743919"/>
          </a:xfrm>
          <a:prstGeom prst="straightConnector1">
            <a:avLst/>
          </a:prstGeom>
          <a:ln w="41275">
            <a:solidFill>
              <a:srgbClr val="C6715C"/>
            </a:solidFill>
            <a:tailEnd type="triangle" w="lg" len="lg"/>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59418" y="5313329"/>
            <a:ext cx="3279290"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Departamento:	</a:t>
            </a:r>
            <a:r>
              <a:rPr lang="es-ES" b="1" dirty="0"/>
              <a:t>Alto Paraná</a:t>
            </a:r>
            <a:br>
              <a:rPr lang="es-ES" dirty="0"/>
            </a:br>
            <a:r>
              <a:rPr lang="es-ES" b="1" dirty="0">
                <a:solidFill>
                  <a:schemeClr val="bg2">
                    <a:lumMod val="75000"/>
                  </a:schemeClr>
                </a:solidFill>
              </a:rPr>
              <a:t>Consumo </a:t>
            </a:r>
            <a:r>
              <a:rPr lang="es-ES" b="1" dirty="0" err="1">
                <a:solidFill>
                  <a:schemeClr val="bg2">
                    <a:lumMod val="75000"/>
                  </a:schemeClr>
                </a:solidFill>
              </a:rPr>
              <a:t>GWh</a:t>
            </a:r>
            <a:r>
              <a:rPr lang="es-ES" b="1" dirty="0">
                <a:solidFill>
                  <a:schemeClr val="bg2">
                    <a:lumMod val="75000"/>
                  </a:schemeClr>
                </a:solidFill>
              </a:rPr>
              <a:t>:	</a:t>
            </a:r>
            <a:r>
              <a:rPr lang="es-ES" b="1" dirty="0"/>
              <a:t>1.127</a:t>
            </a:r>
          </a:p>
        </p:txBody>
      </p:sp>
      <p:cxnSp>
        <p:nvCxnSpPr>
          <p:cNvPr id="29" name="Straight Arrow Connector 15"/>
          <p:cNvCxnSpPr/>
          <p:nvPr/>
        </p:nvCxnSpPr>
        <p:spPr>
          <a:xfrm>
            <a:off x="3256423" y="4372808"/>
            <a:ext cx="1551425" cy="317172"/>
          </a:xfrm>
          <a:prstGeom prst="straightConnector1">
            <a:avLst/>
          </a:prstGeom>
          <a:ln w="41275">
            <a:solidFill>
              <a:srgbClr val="C6715C"/>
            </a:solidFill>
            <a:tailEnd type="triangle" w="lg" len="lg"/>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22653" y="4075749"/>
            <a:ext cx="3100857" cy="646331"/>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Departamento:	</a:t>
            </a:r>
            <a:r>
              <a:rPr lang="es-ES" b="1" dirty="0"/>
              <a:t>Central</a:t>
            </a:r>
            <a:br>
              <a:rPr lang="es-ES" dirty="0"/>
            </a:br>
            <a:r>
              <a:rPr lang="es-ES" b="1" dirty="0">
                <a:solidFill>
                  <a:schemeClr val="bg2">
                    <a:lumMod val="75000"/>
                  </a:schemeClr>
                </a:solidFill>
              </a:rPr>
              <a:t>Consumo </a:t>
            </a:r>
            <a:r>
              <a:rPr lang="es-ES" b="1" dirty="0" err="1">
                <a:solidFill>
                  <a:schemeClr val="bg2">
                    <a:lumMod val="75000"/>
                  </a:schemeClr>
                </a:solidFill>
              </a:rPr>
              <a:t>GWh</a:t>
            </a:r>
            <a:r>
              <a:rPr lang="es-ES" b="1" dirty="0">
                <a:solidFill>
                  <a:schemeClr val="bg2">
                    <a:lumMod val="75000"/>
                  </a:schemeClr>
                </a:solidFill>
              </a:rPr>
              <a:t>:	</a:t>
            </a:r>
            <a:r>
              <a:rPr lang="es-ES" b="1" dirty="0"/>
              <a:t>3.204</a:t>
            </a:r>
          </a:p>
        </p:txBody>
      </p:sp>
      <p:sp>
        <p:nvSpPr>
          <p:cNvPr id="32" name="TextBox 31"/>
          <p:cNvSpPr txBox="1"/>
          <p:nvPr/>
        </p:nvSpPr>
        <p:spPr>
          <a:xfrm>
            <a:off x="5842861" y="449450"/>
            <a:ext cx="1077258" cy="461665"/>
          </a:xfrm>
          <a:prstGeom prst="rect">
            <a:avLst/>
          </a:prstGeom>
          <a:solidFill>
            <a:schemeClr val="bg2">
              <a:lumMod val="75000"/>
            </a:schemeClr>
          </a:solidFill>
          <a:ln>
            <a:solidFill>
              <a:schemeClr val="bg2">
                <a:lumMod val="75000"/>
              </a:schemeClr>
            </a:solidFill>
          </a:ln>
        </p:spPr>
        <p:txBody>
          <a:bodyPr wrap="square" rtlCol="0">
            <a:spAutoFit/>
          </a:bodyPr>
          <a:lstStyle/>
          <a:p>
            <a:pPr algn="ctr"/>
            <a:r>
              <a:rPr lang="es-ES" sz="2400" b="1" dirty="0">
                <a:solidFill>
                  <a:schemeClr val="bg1"/>
                </a:solidFill>
              </a:rPr>
              <a:t>2.014</a:t>
            </a:r>
          </a:p>
        </p:txBody>
      </p:sp>
    </p:spTree>
    <p:extLst>
      <p:ext uri="{BB962C8B-B14F-4D97-AF65-F5344CB8AC3E}">
        <p14:creationId xmlns:p14="http://schemas.microsoft.com/office/powerpoint/2010/main" val="1690067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147061" y="721360"/>
            <a:ext cx="8166612" cy="736600"/>
          </a:xfrm>
        </p:spPr>
        <p:txBody>
          <a:bodyPr/>
          <a:lstStyle/>
          <a:p>
            <a:r>
              <a:rPr lang="es-PY" sz="3200" noProof="1">
                <a:latin typeface="Adobe Fangsong Std R" panose="02020400000000000000" pitchFamily="18" charset="-128"/>
                <a:ea typeface="Adobe Fangsong Std R" panose="02020400000000000000" pitchFamily="18" charset="-128"/>
              </a:rPr>
              <a:t>¿</a:t>
            </a:r>
            <a:r>
              <a:rPr lang="es-PY" sz="3200" noProof="1"/>
              <a:t>Datos, información y Conocimiento</a:t>
            </a:r>
            <a:r>
              <a:rPr lang="es-PY" sz="3200" noProof="1">
                <a:latin typeface="Adobe Fangsong Std R" panose="02020400000000000000" pitchFamily="18" charset="-128"/>
                <a:ea typeface="Adobe Fangsong Std R" panose="02020400000000000000" pitchFamily="18" charset="-128"/>
              </a:rPr>
              <a:t>?</a:t>
            </a:r>
          </a:p>
        </p:txBody>
      </p:sp>
      <p:graphicFrame>
        <p:nvGraphicFramePr>
          <p:cNvPr id="4" name="Diagrama 3"/>
          <p:cNvGraphicFramePr/>
          <p:nvPr>
            <p:extLst>
              <p:ext uri="{D42A27DB-BD31-4B8C-83A1-F6EECF244321}">
                <p14:modId xmlns:p14="http://schemas.microsoft.com/office/powerpoint/2010/main" val="2107685325"/>
              </p:ext>
            </p:extLst>
          </p:nvPr>
        </p:nvGraphicFramePr>
        <p:xfrm>
          <a:off x="1676400" y="1651000"/>
          <a:ext cx="6705600" cy="4470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819274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92000" y="-2052000"/>
            <a:ext cx="16472875" cy="12460253"/>
          </a:xfrm>
          <a:prstGeom prst="rect">
            <a:avLst/>
          </a:prstGeom>
        </p:spPr>
      </p:pic>
      <p:sp>
        <p:nvSpPr>
          <p:cNvPr id="7" name="Rectangle 6"/>
          <p:cNvSpPr/>
          <p:nvPr/>
        </p:nvSpPr>
        <p:spPr>
          <a:xfrm>
            <a:off x="-3971208" y="7108722"/>
            <a:ext cx="16665678" cy="41266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TextBox 7"/>
          <p:cNvSpPr txBox="1"/>
          <p:nvPr/>
        </p:nvSpPr>
        <p:spPr>
          <a:xfrm>
            <a:off x="12338650" y="-461665"/>
            <a:ext cx="3882425"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Indicador Proyección:	</a:t>
            </a:r>
            <a:r>
              <a:rPr lang="es-ES" b="1" dirty="0"/>
              <a:t>Ninguno</a:t>
            </a:r>
            <a:br>
              <a:rPr lang="es-ES" dirty="0"/>
            </a:br>
            <a:r>
              <a:rPr lang="es-ES" b="1" dirty="0">
                <a:solidFill>
                  <a:schemeClr val="bg2">
                    <a:lumMod val="75000"/>
                  </a:schemeClr>
                </a:solidFill>
              </a:rPr>
              <a:t>Fecha: </a:t>
            </a:r>
            <a:r>
              <a:rPr lang="es-ES" dirty="0"/>
              <a:t>			</a:t>
            </a:r>
            <a:r>
              <a:rPr lang="es-ES" b="1" dirty="0"/>
              <a:t>2.012</a:t>
            </a:r>
            <a:br>
              <a:rPr lang="es-ES" dirty="0"/>
            </a:br>
            <a:r>
              <a:rPr lang="es-ES" b="1" dirty="0">
                <a:solidFill>
                  <a:schemeClr val="bg2">
                    <a:lumMod val="75000"/>
                  </a:schemeClr>
                </a:solidFill>
              </a:rPr>
              <a:t>Población: </a:t>
            </a:r>
            <a:r>
              <a:rPr lang="es-ES" b="1" dirty="0"/>
              <a:t>		1.855.241</a:t>
            </a:r>
          </a:p>
        </p:txBody>
      </p:sp>
      <p:cxnSp>
        <p:nvCxnSpPr>
          <p:cNvPr id="11" name="Straight Arrow Connector 15"/>
          <p:cNvCxnSpPr/>
          <p:nvPr/>
        </p:nvCxnSpPr>
        <p:spPr>
          <a:xfrm flipH="1">
            <a:off x="10671675" y="327650"/>
            <a:ext cx="1666976" cy="1256049"/>
          </a:xfrm>
          <a:prstGeom prst="straightConnector1">
            <a:avLst/>
          </a:prstGeom>
          <a:ln w="41275">
            <a:solidFill>
              <a:srgbClr val="2279B4"/>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2" name="Straight Arrow Connector 15"/>
          <p:cNvCxnSpPr/>
          <p:nvPr/>
        </p:nvCxnSpPr>
        <p:spPr>
          <a:xfrm flipH="1" flipV="1">
            <a:off x="10671675" y="2197330"/>
            <a:ext cx="1666976" cy="1256049"/>
          </a:xfrm>
          <a:prstGeom prst="straightConnector1">
            <a:avLst/>
          </a:prstGeom>
          <a:ln w="41275">
            <a:solidFill>
              <a:srgbClr val="BABB16"/>
            </a:solidFill>
            <a:tailEnd type="triangle" w="lg" len="lg"/>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2338651" y="3203350"/>
            <a:ext cx="382466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Indicador Proyección:	</a:t>
            </a:r>
            <a:r>
              <a:rPr lang="es-ES" b="1" dirty="0"/>
              <a:t>Ninguno</a:t>
            </a:r>
            <a:br>
              <a:rPr lang="es-ES" dirty="0"/>
            </a:br>
            <a:r>
              <a:rPr lang="es-ES" b="1" dirty="0">
                <a:solidFill>
                  <a:schemeClr val="bg2">
                    <a:lumMod val="75000"/>
                  </a:schemeClr>
                </a:solidFill>
              </a:rPr>
              <a:t>Fecha: </a:t>
            </a:r>
            <a:r>
              <a:rPr lang="es-ES" dirty="0"/>
              <a:t>			</a:t>
            </a:r>
            <a:r>
              <a:rPr lang="es-ES" b="1" dirty="0"/>
              <a:t>2.012</a:t>
            </a:r>
            <a:br>
              <a:rPr lang="es-ES" dirty="0"/>
            </a:br>
            <a:r>
              <a:rPr lang="es-ES" b="1" dirty="0" err="1">
                <a:solidFill>
                  <a:schemeClr val="bg2">
                    <a:lumMod val="75000"/>
                  </a:schemeClr>
                </a:solidFill>
              </a:rPr>
              <a:t>GWh</a:t>
            </a:r>
            <a:r>
              <a:rPr lang="es-ES" b="1" dirty="0">
                <a:solidFill>
                  <a:schemeClr val="bg2">
                    <a:lumMod val="75000"/>
                  </a:schemeClr>
                </a:solidFill>
              </a:rPr>
              <a:t>: </a:t>
            </a:r>
            <a:r>
              <a:rPr lang="es-ES" b="1" dirty="0"/>
              <a:t>			8.027</a:t>
            </a:r>
          </a:p>
        </p:txBody>
      </p:sp>
      <p:sp>
        <p:nvSpPr>
          <p:cNvPr id="14" name="Elipse 15"/>
          <p:cNvSpPr/>
          <p:nvPr/>
        </p:nvSpPr>
        <p:spPr>
          <a:xfrm>
            <a:off x="10557375" y="1598207"/>
            <a:ext cx="106680" cy="101456"/>
          </a:xfrm>
          <a:prstGeom prst="ellipse">
            <a:avLst/>
          </a:prstGeom>
          <a:solidFill>
            <a:srgbClr val="2279B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5" name="Elipse 15"/>
          <p:cNvSpPr/>
          <p:nvPr/>
        </p:nvSpPr>
        <p:spPr>
          <a:xfrm>
            <a:off x="10609948" y="2049085"/>
            <a:ext cx="106680" cy="101456"/>
          </a:xfrm>
          <a:prstGeom prst="ellipse">
            <a:avLst/>
          </a:prstGeom>
          <a:solidFill>
            <a:srgbClr val="BABB1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7" name="TextBox 16"/>
          <p:cNvSpPr txBox="1"/>
          <p:nvPr/>
        </p:nvSpPr>
        <p:spPr>
          <a:xfrm>
            <a:off x="1004161" y="5008750"/>
            <a:ext cx="1866040" cy="461665"/>
          </a:xfrm>
          <a:prstGeom prst="rect">
            <a:avLst/>
          </a:prstGeom>
          <a:solidFill>
            <a:schemeClr val="bg2">
              <a:lumMod val="75000"/>
            </a:schemeClr>
          </a:solidFill>
          <a:ln>
            <a:solidFill>
              <a:schemeClr val="bg2">
                <a:lumMod val="75000"/>
              </a:schemeClr>
            </a:solidFill>
          </a:ln>
        </p:spPr>
        <p:txBody>
          <a:bodyPr wrap="square" rtlCol="0">
            <a:spAutoFit/>
          </a:bodyPr>
          <a:lstStyle/>
          <a:p>
            <a:pPr algn="ctr"/>
            <a:r>
              <a:rPr lang="es-ES" sz="2400" b="1" dirty="0">
                <a:solidFill>
                  <a:schemeClr val="bg1"/>
                </a:solidFill>
              </a:rPr>
              <a:t>Alto Paraná</a:t>
            </a:r>
          </a:p>
        </p:txBody>
      </p:sp>
    </p:spTree>
    <p:extLst>
      <p:ext uri="{BB962C8B-B14F-4D97-AF65-F5344CB8AC3E}">
        <p14:creationId xmlns:p14="http://schemas.microsoft.com/office/powerpoint/2010/main" val="15079348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92000" y="-2052000"/>
            <a:ext cx="16472875" cy="12460253"/>
          </a:xfrm>
          <a:prstGeom prst="rect">
            <a:avLst/>
          </a:prstGeom>
        </p:spPr>
      </p:pic>
      <p:sp>
        <p:nvSpPr>
          <p:cNvPr id="7" name="Rectangle 6"/>
          <p:cNvSpPr/>
          <p:nvPr/>
        </p:nvSpPr>
        <p:spPr>
          <a:xfrm>
            <a:off x="-3971208" y="7108722"/>
            <a:ext cx="16665678" cy="41266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1" name="Straight Arrow Connector 15"/>
          <p:cNvCxnSpPr/>
          <p:nvPr/>
        </p:nvCxnSpPr>
        <p:spPr>
          <a:xfrm>
            <a:off x="5118100" y="1244600"/>
            <a:ext cx="800100" cy="622300"/>
          </a:xfrm>
          <a:prstGeom prst="straightConnector1">
            <a:avLst/>
          </a:prstGeom>
          <a:ln w="41275">
            <a:solidFill>
              <a:srgbClr val="2279B4"/>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2" name="Straight Arrow Connector 15"/>
          <p:cNvCxnSpPr/>
          <p:nvPr/>
        </p:nvCxnSpPr>
        <p:spPr>
          <a:xfrm flipH="1" flipV="1">
            <a:off x="6163175" y="3759430"/>
            <a:ext cx="1666976" cy="1256049"/>
          </a:xfrm>
          <a:prstGeom prst="straightConnector1">
            <a:avLst/>
          </a:prstGeom>
          <a:ln w="41275">
            <a:solidFill>
              <a:srgbClr val="BABB16"/>
            </a:solidFill>
            <a:tailEnd type="triangle" w="lg" len="lg"/>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036151" y="4549550"/>
            <a:ext cx="382466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Indicador Proyección:	</a:t>
            </a:r>
            <a:r>
              <a:rPr lang="es-ES" b="1" dirty="0"/>
              <a:t>Ninguno</a:t>
            </a:r>
            <a:br>
              <a:rPr lang="es-ES" dirty="0"/>
            </a:br>
            <a:r>
              <a:rPr lang="es-ES" b="1" dirty="0">
                <a:solidFill>
                  <a:schemeClr val="bg2">
                    <a:lumMod val="75000"/>
                  </a:schemeClr>
                </a:solidFill>
              </a:rPr>
              <a:t>Fecha: </a:t>
            </a:r>
            <a:r>
              <a:rPr lang="es-ES" dirty="0"/>
              <a:t>			</a:t>
            </a:r>
            <a:r>
              <a:rPr lang="es-ES" b="1" dirty="0"/>
              <a:t>2.012</a:t>
            </a:r>
            <a:br>
              <a:rPr lang="es-ES" dirty="0"/>
            </a:br>
            <a:r>
              <a:rPr lang="es-ES" b="1" dirty="0" err="1">
                <a:solidFill>
                  <a:schemeClr val="bg2">
                    <a:lumMod val="75000"/>
                  </a:schemeClr>
                </a:solidFill>
              </a:rPr>
              <a:t>GWh</a:t>
            </a:r>
            <a:r>
              <a:rPr lang="es-ES" b="1" dirty="0">
                <a:solidFill>
                  <a:schemeClr val="bg2">
                    <a:lumMod val="75000"/>
                  </a:schemeClr>
                </a:solidFill>
              </a:rPr>
              <a:t>: </a:t>
            </a:r>
            <a:r>
              <a:rPr lang="es-ES" b="1" dirty="0"/>
              <a:t>			946</a:t>
            </a:r>
          </a:p>
        </p:txBody>
      </p:sp>
      <p:sp>
        <p:nvSpPr>
          <p:cNvPr id="14" name="Elipse 15"/>
          <p:cNvSpPr/>
          <p:nvPr/>
        </p:nvSpPr>
        <p:spPr>
          <a:xfrm>
            <a:off x="5985375" y="1890307"/>
            <a:ext cx="106680" cy="101456"/>
          </a:xfrm>
          <a:prstGeom prst="ellipse">
            <a:avLst/>
          </a:prstGeom>
          <a:solidFill>
            <a:srgbClr val="2279B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5" name="Elipse 15"/>
          <p:cNvSpPr/>
          <p:nvPr/>
        </p:nvSpPr>
        <p:spPr>
          <a:xfrm>
            <a:off x="6063348" y="3636585"/>
            <a:ext cx="106680" cy="101456"/>
          </a:xfrm>
          <a:prstGeom prst="ellipse">
            <a:avLst/>
          </a:prstGeom>
          <a:solidFill>
            <a:srgbClr val="BABB1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8" name="TextBox 7"/>
          <p:cNvSpPr txBox="1"/>
          <p:nvPr/>
        </p:nvSpPr>
        <p:spPr>
          <a:xfrm>
            <a:off x="1454750" y="490835"/>
            <a:ext cx="3882425"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Indicador Proyección:	</a:t>
            </a:r>
            <a:r>
              <a:rPr lang="es-ES" b="1" dirty="0"/>
              <a:t>Ninguno</a:t>
            </a:r>
            <a:br>
              <a:rPr lang="es-ES" dirty="0"/>
            </a:br>
            <a:r>
              <a:rPr lang="es-ES" b="1" dirty="0">
                <a:solidFill>
                  <a:schemeClr val="bg2">
                    <a:lumMod val="75000"/>
                  </a:schemeClr>
                </a:solidFill>
              </a:rPr>
              <a:t>Fecha: </a:t>
            </a:r>
            <a:r>
              <a:rPr lang="es-ES" dirty="0"/>
              <a:t>			</a:t>
            </a:r>
            <a:r>
              <a:rPr lang="es-ES" b="1" dirty="0"/>
              <a:t>2.012</a:t>
            </a:r>
            <a:br>
              <a:rPr lang="es-ES" dirty="0"/>
            </a:br>
            <a:r>
              <a:rPr lang="es-ES" b="1" dirty="0">
                <a:solidFill>
                  <a:schemeClr val="bg2">
                    <a:lumMod val="75000"/>
                  </a:schemeClr>
                </a:solidFill>
              </a:rPr>
              <a:t>Población: </a:t>
            </a:r>
            <a:r>
              <a:rPr lang="es-ES" b="1" dirty="0"/>
              <a:t>		737.092</a:t>
            </a:r>
          </a:p>
        </p:txBody>
      </p:sp>
      <p:sp>
        <p:nvSpPr>
          <p:cNvPr id="16" name="TextBox 15"/>
          <p:cNvSpPr txBox="1"/>
          <p:nvPr/>
        </p:nvSpPr>
        <p:spPr>
          <a:xfrm>
            <a:off x="1004161" y="5008750"/>
            <a:ext cx="1866040" cy="461665"/>
          </a:xfrm>
          <a:prstGeom prst="rect">
            <a:avLst/>
          </a:prstGeom>
          <a:solidFill>
            <a:schemeClr val="bg2">
              <a:lumMod val="75000"/>
            </a:schemeClr>
          </a:solidFill>
          <a:ln>
            <a:solidFill>
              <a:schemeClr val="bg2">
                <a:lumMod val="75000"/>
              </a:schemeClr>
            </a:solidFill>
          </a:ln>
        </p:spPr>
        <p:txBody>
          <a:bodyPr wrap="square" rtlCol="0">
            <a:spAutoFit/>
          </a:bodyPr>
          <a:lstStyle/>
          <a:p>
            <a:pPr algn="ctr"/>
            <a:r>
              <a:rPr lang="es-ES" sz="2400" b="1" dirty="0">
                <a:solidFill>
                  <a:schemeClr val="bg1"/>
                </a:solidFill>
              </a:rPr>
              <a:t>Alto Paraná</a:t>
            </a:r>
          </a:p>
        </p:txBody>
      </p:sp>
    </p:spTree>
    <p:extLst>
      <p:ext uri="{BB962C8B-B14F-4D97-AF65-F5344CB8AC3E}">
        <p14:creationId xmlns:p14="http://schemas.microsoft.com/office/powerpoint/2010/main" val="32634713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92000" y="-2052000"/>
            <a:ext cx="16472875" cy="12460253"/>
          </a:xfrm>
          <a:prstGeom prst="rect">
            <a:avLst/>
          </a:prstGeom>
        </p:spPr>
      </p:pic>
      <p:sp>
        <p:nvSpPr>
          <p:cNvPr id="7" name="Rectangle 6"/>
          <p:cNvSpPr/>
          <p:nvPr/>
        </p:nvSpPr>
        <p:spPr>
          <a:xfrm>
            <a:off x="-3971208" y="7108722"/>
            <a:ext cx="16665678" cy="41266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1" name="Straight Arrow Connector 15"/>
          <p:cNvCxnSpPr/>
          <p:nvPr/>
        </p:nvCxnSpPr>
        <p:spPr>
          <a:xfrm>
            <a:off x="4521200" y="1155700"/>
            <a:ext cx="2247900" cy="558800"/>
          </a:xfrm>
          <a:prstGeom prst="straightConnector1">
            <a:avLst/>
          </a:prstGeom>
          <a:ln w="41275">
            <a:solidFill>
              <a:srgbClr val="2279B4"/>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2" name="Straight Arrow Connector 15"/>
          <p:cNvCxnSpPr/>
          <p:nvPr/>
        </p:nvCxnSpPr>
        <p:spPr>
          <a:xfrm flipH="1" flipV="1">
            <a:off x="6896100" y="3454400"/>
            <a:ext cx="934051" cy="1561080"/>
          </a:xfrm>
          <a:prstGeom prst="straightConnector1">
            <a:avLst/>
          </a:prstGeom>
          <a:ln w="41275">
            <a:solidFill>
              <a:srgbClr val="BABB16"/>
            </a:solidFill>
            <a:tailEnd type="triangle" w="lg" len="lg"/>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036151" y="4549550"/>
            <a:ext cx="382466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Indicador Proyección:	</a:t>
            </a:r>
            <a:r>
              <a:rPr lang="es-ES" b="1" dirty="0"/>
              <a:t>Ninguno</a:t>
            </a:r>
            <a:br>
              <a:rPr lang="es-ES" dirty="0"/>
            </a:br>
            <a:r>
              <a:rPr lang="es-ES" b="1" dirty="0">
                <a:solidFill>
                  <a:schemeClr val="bg2">
                    <a:lumMod val="75000"/>
                  </a:schemeClr>
                </a:solidFill>
              </a:rPr>
              <a:t>Fecha: </a:t>
            </a:r>
            <a:r>
              <a:rPr lang="es-ES" dirty="0"/>
              <a:t>			</a:t>
            </a:r>
            <a:r>
              <a:rPr lang="es-ES" b="1" dirty="0"/>
              <a:t>2.014</a:t>
            </a:r>
            <a:br>
              <a:rPr lang="es-ES" dirty="0"/>
            </a:br>
            <a:r>
              <a:rPr lang="es-ES" b="1" dirty="0" err="1">
                <a:solidFill>
                  <a:schemeClr val="bg2">
                    <a:lumMod val="75000"/>
                  </a:schemeClr>
                </a:solidFill>
              </a:rPr>
              <a:t>GWh</a:t>
            </a:r>
            <a:r>
              <a:rPr lang="es-ES" b="1" dirty="0">
                <a:solidFill>
                  <a:schemeClr val="bg2">
                    <a:lumMod val="75000"/>
                  </a:schemeClr>
                </a:solidFill>
              </a:rPr>
              <a:t>: </a:t>
            </a:r>
            <a:r>
              <a:rPr lang="es-ES" b="1" dirty="0"/>
              <a:t>			1.127</a:t>
            </a:r>
          </a:p>
        </p:txBody>
      </p:sp>
      <p:sp>
        <p:nvSpPr>
          <p:cNvPr id="14" name="Elipse 15"/>
          <p:cNvSpPr/>
          <p:nvPr/>
        </p:nvSpPr>
        <p:spPr>
          <a:xfrm>
            <a:off x="6785475" y="1750607"/>
            <a:ext cx="106680" cy="101456"/>
          </a:xfrm>
          <a:prstGeom prst="ellipse">
            <a:avLst/>
          </a:prstGeom>
          <a:solidFill>
            <a:srgbClr val="2279B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5" name="Elipse 15"/>
          <p:cNvSpPr/>
          <p:nvPr/>
        </p:nvSpPr>
        <p:spPr>
          <a:xfrm>
            <a:off x="6799948" y="3306385"/>
            <a:ext cx="106680" cy="101456"/>
          </a:xfrm>
          <a:prstGeom prst="ellipse">
            <a:avLst/>
          </a:prstGeom>
          <a:solidFill>
            <a:srgbClr val="BABB1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8" name="TextBox 7"/>
          <p:cNvSpPr txBox="1"/>
          <p:nvPr/>
        </p:nvSpPr>
        <p:spPr>
          <a:xfrm>
            <a:off x="1467450" y="478135"/>
            <a:ext cx="3882425"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Indicador Proyección:	</a:t>
            </a:r>
            <a:r>
              <a:rPr lang="es-ES" b="1" dirty="0"/>
              <a:t>Ninguno</a:t>
            </a:r>
            <a:br>
              <a:rPr lang="es-ES" dirty="0"/>
            </a:br>
            <a:r>
              <a:rPr lang="es-ES" b="1" dirty="0">
                <a:solidFill>
                  <a:schemeClr val="bg2">
                    <a:lumMod val="75000"/>
                  </a:schemeClr>
                </a:solidFill>
              </a:rPr>
              <a:t>Fecha: </a:t>
            </a:r>
            <a:r>
              <a:rPr lang="es-ES" dirty="0"/>
              <a:t>			</a:t>
            </a:r>
            <a:r>
              <a:rPr lang="es-ES" b="1" dirty="0"/>
              <a:t>2.014</a:t>
            </a:r>
            <a:br>
              <a:rPr lang="es-ES" dirty="0"/>
            </a:br>
            <a:r>
              <a:rPr lang="es-ES" b="1" dirty="0">
                <a:solidFill>
                  <a:schemeClr val="bg2">
                    <a:lumMod val="75000"/>
                  </a:schemeClr>
                </a:solidFill>
              </a:rPr>
              <a:t>Población: </a:t>
            </a:r>
            <a:r>
              <a:rPr lang="es-ES" b="1" dirty="0"/>
              <a:t>		761.398</a:t>
            </a:r>
          </a:p>
        </p:txBody>
      </p:sp>
      <p:sp>
        <p:nvSpPr>
          <p:cNvPr id="16" name="TextBox 15"/>
          <p:cNvSpPr txBox="1"/>
          <p:nvPr/>
        </p:nvSpPr>
        <p:spPr>
          <a:xfrm>
            <a:off x="1004161" y="5008750"/>
            <a:ext cx="1866040" cy="461665"/>
          </a:xfrm>
          <a:prstGeom prst="rect">
            <a:avLst/>
          </a:prstGeom>
          <a:solidFill>
            <a:schemeClr val="bg2">
              <a:lumMod val="75000"/>
            </a:schemeClr>
          </a:solidFill>
          <a:ln>
            <a:solidFill>
              <a:schemeClr val="bg2">
                <a:lumMod val="75000"/>
              </a:schemeClr>
            </a:solidFill>
          </a:ln>
        </p:spPr>
        <p:txBody>
          <a:bodyPr wrap="square" rtlCol="0">
            <a:spAutoFit/>
          </a:bodyPr>
          <a:lstStyle/>
          <a:p>
            <a:pPr algn="ctr"/>
            <a:r>
              <a:rPr lang="es-ES" sz="2400" b="1" dirty="0">
                <a:solidFill>
                  <a:schemeClr val="bg1"/>
                </a:solidFill>
              </a:rPr>
              <a:t>Alto Paraná</a:t>
            </a:r>
          </a:p>
        </p:txBody>
      </p:sp>
    </p:spTree>
    <p:extLst>
      <p:ext uri="{BB962C8B-B14F-4D97-AF65-F5344CB8AC3E}">
        <p14:creationId xmlns:p14="http://schemas.microsoft.com/office/powerpoint/2010/main" val="12735595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92000" y="-2052000"/>
            <a:ext cx="16472875" cy="12460253"/>
          </a:xfrm>
          <a:prstGeom prst="rect">
            <a:avLst/>
          </a:prstGeom>
        </p:spPr>
      </p:pic>
      <p:sp>
        <p:nvSpPr>
          <p:cNvPr id="7" name="Rectangle 6"/>
          <p:cNvSpPr/>
          <p:nvPr/>
        </p:nvSpPr>
        <p:spPr>
          <a:xfrm>
            <a:off x="-3971208" y="7108722"/>
            <a:ext cx="16665678" cy="41266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1" name="Straight Arrow Connector 15"/>
          <p:cNvCxnSpPr/>
          <p:nvPr/>
        </p:nvCxnSpPr>
        <p:spPr>
          <a:xfrm>
            <a:off x="4521200" y="1155700"/>
            <a:ext cx="2592522" cy="471622"/>
          </a:xfrm>
          <a:prstGeom prst="straightConnector1">
            <a:avLst/>
          </a:prstGeom>
          <a:ln w="41275">
            <a:solidFill>
              <a:srgbClr val="D62526"/>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2" name="Straight Arrow Connector 15"/>
          <p:cNvCxnSpPr/>
          <p:nvPr/>
        </p:nvCxnSpPr>
        <p:spPr>
          <a:xfrm flipH="1" flipV="1">
            <a:off x="7299702" y="3316637"/>
            <a:ext cx="530450" cy="1698843"/>
          </a:xfrm>
          <a:prstGeom prst="straightConnector1">
            <a:avLst/>
          </a:prstGeom>
          <a:ln w="41275">
            <a:solidFill>
              <a:srgbClr val="FF8214"/>
            </a:solidFill>
            <a:tailEnd type="triangle" w="lg" len="lg"/>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036151" y="4549550"/>
            <a:ext cx="382466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Indicador Proyección:	</a:t>
            </a:r>
            <a:r>
              <a:rPr lang="es-ES" b="1" dirty="0"/>
              <a:t>Ninguno</a:t>
            </a:r>
            <a:br>
              <a:rPr lang="es-ES" dirty="0"/>
            </a:br>
            <a:r>
              <a:rPr lang="es-ES" b="1" dirty="0">
                <a:solidFill>
                  <a:schemeClr val="bg2">
                    <a:lumMod val="75000"/>
                  </a:schemeClr>
                </a:solidFill>
              </a:rPr>
              <a:t>Fecha: </a:t>
            </a:r>
            <a:r>
              <a:rPr lang="es-ES" dirty="0"/>
              <a:t>			</a:t>
            </a:r>
            <a:r>
              <a:rPr lang="es-ES" b="1" dirty="0"/>
              <a:t>2.015</a:t>
            </a:r>
            <a:br>
              <a:rPr lang="es-ES" dirty="0"/>
            </a:br>
            <a:r>
              <a:rPr lang="es-ES" b="1" dirty="0" err="1">
                <a:solidFill>
                  <a:schemeClr val="bg2">
                    <a:lumMod val="75000"/>
                  </a:schemeClr>
                </a:solidFill>
              </a:rPr>
              <a:t>GWh</a:t>
            </a:r>
            <a:r>
              <a:rPr lang="es-ES" b="1" dirty="0">
                <a:solidFill>
                  <a:schemeClr val="bg2">
                    <a:lumMod val="75000"/>
                  </a:schemeClr>
                </a:solidFill>
              </a:rPr>
              <a:t>: </a:t>
            </a:r>
            <a:r>
              <a:rPr lang="es-ES" b="1" dirty="0"/>
              <a:t>			1.216</a:t>
            </a:r>
          </a:p>
        </p:txBody>
      </p:sp>
      <p:sp>
        <p:nvSpPr>
          <p:cNvPr id="14" name="Elipse 15"/>
          <p:cNvSpPr/>
          <p:nvPr/>
        </p:nvSpPr>
        <p:spPr>
          <a:xfrm>
            <a:off x="7203929" y="1626620"/>
            <a:ext cx="106680" cy="101456"/>
          </a:xfrm>
          <a:prstGeom prst="ellipse">
            <a:avLst/>
          </a:prstGeom>
          <a:solidFill>
            <a:srgbClr val="D6252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5" name="Elipse 15"/>
          <p:cNvSpPr/>
          <p:nvPr/>
        </p:nvSpPr>
        <p:spPr>
          <a:xfrm>
            <a:off x="7206348" y="3166685"/>
            <a:ext cx="106680" cy="101456"/>
          </a:xfrm>
          <a:prstGeom prst="ellipse">
            <a:avLst/>
          </a:prstGeom>
          <a:solidFill>
            <a:srgbClr val="FF821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8" name="TextBox 7"/>
          <p:cNvSpPr txBox="1"/>
          <p:nvPr/>
        </p:nvSpPr>
        <p:spPr>
          <a:xfrm>
            <a:off x="1467450" y="478135"/>
            <a:ext cx="3882425"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Indicador Proyección:	</a:t>
            </a:r>
            <a:r>
              <a:rPr lang="es-ES" b="1" dirty="0"/>
              <a:t>Ninguno</a:t>
            </a:r>
            <a:br>
              <a:rPr lang="es-ES" dirty="0"/>
            </a:br>
            <a:r>
              <a:rPr lang="es-ES" b="1" dirty="0">
                <a:solidFill>
                  <a:schemeClr val="bg2">
                    <a:lumMod val="75000"/>
                  </a:schemeClr>
                </a:solidFill>
              </a:rPr>
              <a:t>Fecha: </a:t>
            </a:r>
            <a:r>
              <a:rPr lang="es-ES" dirty="0"/>
              <a:t>			</a:t>
            </a:r>
            <a:r>
              <a:rPr lang="es-ES" b="1" dirty="0"/>
              <a:t>2.015</a:t>
            </a:r>
            <a:br>
              <a:rPr lang="es-ES" dirty="0"/>
            </a:br>
            <a:r>
              <a:rPr lang="es-ES" b="1" dirty="0">
                <a:solidFill>
                  <a:schemeClr val="bg2">
                    <a:lumMod val="75000"/>
                  </a:schemeClr>
                </a:solidFill>
              </a:rPr>
              <a:t>Población: </a:t>
            </a:r>
            <a:r>
              <a:rPr lang="es-ES" b="1" dirty="0"/>
              <a:t>		775.094</a:t>
            </a:r>
          </a:p>
        </p:txBody>
      </p:sp>
      <p:sp>
        <p:nvSpPr>
          <p:cNvPr id="16" name="TextBox 15"/>
          <p:cNvSpPr txBox="1"/>
          <p:nvPr/>
        </p:nvSpPr>
        <p:spPr>
          <a:xfrm>
            <a:off x="1004161" y="5008750"/>
            <a:ext cx="1866040" cy="461665"/>
          </a:xfrm>
          <a:prstGeom prst="rect">
            <a:avLst/>
          </a:prstGeom>
          <a:solidFill>
            <a:schemeClr val="bg2">
              <a:lumMod val="75000"/>
            </a:schemeClr>
          </a:solidFill>
          <a:ln>
            <a:solidFill>
              <a:schemeClr val="bg2">
                <a:lumMod val="75000"/>
              </a:schemeClr>
            </a:solidFill>
          </a:ln>
        </p:spPr>
        <p:txBody>
          <a:bodyPr wrap="square" rtlCol="0">
            <a:spAutoFit/>
          </a:bodyPr>
          <a:lstStyle/>
          <a:p>
            <a:pPr algn="ctr"/>
            <a:r>
              <a:rPr lang="es-ES" sz="2400" b="1" dirty="0">
                <a:solidFill>
                  <a:schemeClr val="bg1"/>
                </a:solidFill>
              </a:rPr>
              <a:t>Alto Paraná</a:t>
            </a:r>
          </a:p>
        </p:txBody>
      </p:sp>
    </p:spTree>
    <p:extLst>
      <p:ext uri="{BB962C8B-B14F-4D97-AF65-F5344CB8AC3E}">
        <p14:creationId xmlns:p14="http://schemas.microsoft.com/office/powerpoint/2010/main" val="30454226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92000" y="-2052000"/>
            <a:ext cx="16472875" cy="12460253"/>
          </a:xfrm>
          <a:prstGeom prst="rect">
            <a:avLst/>
          </a:prstGeom>
        </p:spPr>
      </p:pic>
      <p:sp>
        <p:nvSpPr>
          <p:cNvPr id="7" name="Rectangle 6"/>
          <p:cNvSpPr/>
          <p:nvPr/>
        </p:nvSpPr>
        <p:spPr>
          <a:xfrm>
            <a:off x="-3971208" y="7108722"/>
            <a:ext cx="16665678" cy="41266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1" name="Straight Arrow Connector 15"/>
          <p:cNvCxnSpPr/>
          <p:nvPr/>
        </p:nvCxnSpPr>
        <p:spPr>
          <a:xfrm>
            <a:off x="4521200" y="1155700"/>
            <a:ext cx="2592522" cy="471622"/>
          </a:xfrm>
          <a:prstGeom prst="straightConnector1">
            <a:avLst/>
          </a:prstGeom>
          <a:ln w="41275">
            <a:solidFill>
              <a:srgbClr val="D62526"/>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2" name="Straight Arrow Connector 15"/>
          <p:cNvCxnSpPr/>
          <p:nvPr/>
        </p:nvCxnSpPr>
        <p:spPr>
          <a:xfrm flipH="1" flipV="1">
            <a:off x="7299702" y="3316637"/>
            <a:ext cx="530450" cy="1698843"/>
          </a:xfrm>
          <a:prstGeom prst="straightConnector1">
            <a:avLst/>
          </a:prstGeom>
          <a:ln w="41275">
            <a:solidFill>
              <a:srgbClr val="FF8214"/>
            </a:solidFill>
            <a:tailEnd type="triangle" w="lg" len="lg"/>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036151" y="4549550"/>
            <a:ext cx="382466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Indicador Proyección:	</a:t>
            </a:r>
            <a:r>
              <a:rPr lang="es-ES" b="1" dirty="0"/>
              <a:t>Ninguno</a:t>
            </a:r>
            <a:br>
              <a:rPr lang="es-ES" dirty="0"/>
            </a:br>
            <a:r>
              <a:rPr lang="es-ES" b="1" dirty="0">
                <a:solidFill>
                  <a:schemeClr val="bg2">
                    <a:lumMod val="75000"/>
                  </a:schemeClr>
                </a:solidFill>
              </a:rPr>
              <a:t>Fecha: </a:t>
            </a:r>
            <a:r>
              <a:rPr lang="es-ES" dirty="0"/>
              <a:t>			</a:t>
            </a:r>
            <a:r>
              <a:rPr lang="es-ES" b="1" dirty="0"/>
              <a:t>2.019</a:t>
            </a:r>
            <a:br>
              <a:rPr lang="es-ES" dirty="0"/>
            </a:br>
            <a:r>
              <a:rPr lang="es-ES" b="1" dirty="0" err="1">
                <a:solidFill>
                  <a:schemeClr val="bg2">
                    <a:lumMod val="75000"/>
                  </a:schemeClr>
                </a:solidFill>
              </a:rPr>
              <a:t>GWh</a:t>
            </a:r>
            <a:r>
              <a:rPr lang="es-ES" b="1" dirty="0">
                <a:solidFill>
                  <a:schemeClr val="bg2">
                    <a:lumMod val="75000"/>
                  </a:schemeClr>
                </a:solidFill>
              </a:rPr>
              <a:t>: </a:t>
            </a:r>
            <a:r>
              <a:rPr lang="es-ES" b="1" dirty="0"/>
              <a:t>			1.710</a:t>
            </a:r>
          </a:p>
        </p:txBody>
      </p:sp>
      <p:sp>
        <p:nvSpPr>
          <p:cNvPr id="14" name="Elipse 15"/>
          <p:cNvSpPr/>
          <p:nvPr/>
        </p:nvSpPr>
        <p:spPr>
          <a:xfrm>
            <a:off x="7203929" y="1626620"/>
            <a:ext cx="106680" cy="101456"/>
          </a:xfrm>
          <a:prstGeom prst="ellipse">
            <a:avLst/>
          </a:prstGeom>
          <a:solidFill>
            <a:srgbClr val="D6252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15" name="Elipse 15"/>
          <p:cNvSpPr/>
          <p:nvPr/>
        </p:nvSpPr>
        <p:spPr>
          <a:xfrm>
            <a:off x="7206348" y="3166685"/>
            <a:ext cx="106680" cy="101456"/>
          </a:xfrm>
          <a:prstGeom prst="ellipse">
            <a:avLst/>
          </a:prstGeom>
          <a:solidFill>
            <a:srgbClr val="FF821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Y"/>
          </a:p>
        </p:txBody>
      </p:sp>
      <p:sp>
        <p:nvSpPr>
          <p:cNvPr id="8" name="TextBox 7"/>
          <p:cNvSpPr txBox="1"/>
          <p:nvPr/>
        </p:nvSpPr>
        <p:spPr>
          <a:xfrm>
            <a:off x="1467450" y="478135"/>
            <a:ext cx="3882425"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Indicador Proyección:	</a:t>
            </a:r>
            <a:r>
              <a:rPr lang="es-ES" b="1" dirty="0"/>
              <a:t>Ninguno</a:t>
            </a:r>
            <a:br>
              <a:rPr lang="es-ES" dirty="0"/>
            </a:br>
            <a:r>
              <a:rPr lang="es-ES" b="1" dirty="0">
                <a:solidFill>
                  <a:schemeClr val="bg2">
                    <a:lumMod val="75000"/>
                  </a:schemeClr>
                </a:solidFill>
              </a:rPr>
              <a:t>Fecha: </a:t>
            </a:r>
            <a:r>
              <a:rPr lang="es-ES" dirty="0"/>
              <a:t>			</a:t>
            </a:r>
            <a:r>
              <a:rPr lang="es-ES" b="1" dirty="0"/>
              <a:t>2.019</a:t>
            </a:r>
            <a:br>
              <a:rPr lang="es-ES" dirty="0"/>
            </a:br>
            <a:r>
              <a:rPr lang="es-ES" b="1" dirty="0">
                <a:solidFill>
                  <a:schemeClr val="bg2">
                    <a:lumMod val="75000"/>
                  </a:schemeClr>
                </a:solidFill>
              </a:rPr>
              <a:t>Población: </a:t>
            </a:r>
            <a:r>
              <a:rPr lang="es-ES" b="1" dirty="0"/>
              <a:t>		826.959</a:t>
            </a:r>
          </a:p>
        </p:txBody>
      </p:sp>
      <p:sp>
        <p:nvSpPr>
          <p:cNvPr id="16" name="TextBox 15"/>
          <p:cNvSpPr txBox="1"/>
          <p:nvPr/>
        </p:nvSpPr>
        <p:spPr>
          <a:xfrm>
            <a:off x="1004161" y="5008750"/>
            <a:ext cx="1866040" cy="461665"/>
          </a:xfrm>
          <a:prstGeom prst="rect">
            <a:avLst/>
          </a:prstGeom>
          <a:solidFill>
            <a:schemeClr val="bg2">
              <a:lumMod val="75000"/>
            </a:schemeClr>
          </a:solidFill>
          <a:ln>
            <a:solidFill>
              <a:schemeClr val="bg2">
                <a:lumMod val="75000"/>
              </a:schemeClr>
            </a:solidFill>
          </a:ln>
        </p:spPr>
        <p:txBody>
          <a:bodyPr wrap="square" rtlCol="0">
            <a:spAutoFit/>
          </a:bodyPr>
          <a:lstStyle/>
          <a:p>
            <a:pPr algn="ctr"/>
            <a:r>
              <a:rPr lang="es-ES" sz="2400" b="1" dirty="0">
                <a:solidFill>
                  <a:schemeClr val="bg1"/>
                </a:solidFill>
              </a:rPr>
              <a:t>Alto Paraná</a:t>
            </a:r>
          </a:p>
        </p:txBody>
      </p:sp>
    </p:spTree>
    <p:extLst>
      <p:ext uri="{BB962C8B-B14F-4D97-AF65-F5344CB8AC3E}">
        <p14:creationId xmlns:p14="http://schemas.microsoft.com/office/powerpoint/2010/main" val="13873626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147061" y="721360"/>
            <a:ext cx="8166612" cy="736600"/>
          </a:xfrm>
        </p:spPr>
        <p:txBody>
          <a:bodyPr/>
          <a:lstStyle/>
          <a:p>
            <a:r>
              <a:rPr lang="es-PY" sz="4300" noProof="1">
                <a:latin typeface="Adobe Fangsong Std R" panose="02020400000000000000" pitchFamily="18" charset="-128"/>
                <a:ea typeface="Adobe Fangsong Std R" panose="02020400000000000000" pitchFamily="18" charset="-128"/>
              </a:rPr>
              <a:t>¿Funciones comunes de BI?</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98600"/>
            <a:ext cx="10058400" cy="4775200"/>
          </a:xfrm>
          <a:prstGeom prst="rect">
            <a:avLst/>
          </a:prstGeom>
        </p:spPr>
      </p:pic>
    </p:spTree>
    <p:extLst>
      <p:ext uri="{BB962C8B-B14F-4D97-AF65-F5344CB8AC3E}">
        <p14:creationId xmlns:p14="http://schemas.microsoft.com/office/powerpoint/2010/main" val="26994002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147061" y="721360"/>
            <a:ext cx="8166612" cy="736600"/>
          </a:xfrm>
        </p:spPr>
        <p:txBody>
          <a:bodyPr/>
          <a:lstStyle/>
          <a:p>
            <a:r>
              <a:rPr lang="es-PY" sz="4300" noProof="1">
                <a:latin typeface="Adobe Fangsong Std R" panose="02020400000000000000" pitchFamily="18" charset="-128"/>
                <a:ea typeface="Adobe Fangsong Std R" panose="02020400000000000000" pitchFamily="18" charset="-128"/>
              </a:rPr>
              <a:t>¿Comoponentes de BI?</a:t>
            </a:r>
          </a:p>
        </p:txBody>
      </p:sp>
      <p:pic>
        <p:nvPicPr>
          <p:cNvPr id="5" name="Imagen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1155" y="2232212"/>
            <a:ext cx="8829739" cy="4871066"/>
          </a:xfrm>
          <a:prstGeom prst="rect">
            <a:avLst/>
          </a:prstGeom>
        </p:spPr>
      </p:pic>
      <p:sp>
        <p:nvSpPr>
          <p:cNvPr id="2" name="TextBox 1"/>
          <p:cNvSpPr txBox="1"/>
          <p:nvPr/>
        </p:nvSpPr>
        <p:spPr>
          <a:xfrm>
            <a:off x="768594" y="1457960"/>
            <a:ext cx="2320045" cy="830997"/>
          </a:xfrm>
          <a:prstGeom prst="rect">
            <a:avLst/>
          </a:prstGeom>
          <a:noFill/>
        </p:spPr>
        <p:txBody>
          <a:bodyPr wrap="square" rtlCol="0">
            <a:spAutoFit/>
          </a:bodyPr>
          <a:lstStyle/>
          <a:p>
            <a:pPr algn="ctr"/>
            <a:r>
              <a:rPr lang="es-ES" sz="2400" b="1" dirty="0"/>
              <a:t>Nivel Operativo Transaccional</a:t>
            </a:r>
          </a:p>
        </p:txBody>
      </p:sp>
      <p:sp>
        <p:nvSpPr>
          <p:cNvPr id="6" name="TextBox 5"/>
          <p:cNvSpPr txBox="1"/>
          <p:nvPr/>
        </p:nvSpPr>
        <p:spPr>
          <a:xfrm>
            <a:off x="3088639" y="1457960"/>
            <a:ext cx="2320045" cy="461665"/>
          </a:xfrm>
          <a:prstGeom prst="rect">
            <a:avLst/>
          </a:prstGeom>
          <a:noFill/>
        </p:spPr>
        <p:txBody>
          <a:bodyPr wrap="square" rtlCol="0">
            <a:spAutoFit/>
          </a:bodyPr>
          <a:lstStyle/>
          <a:p>
            <a:pPr algn="ctr"/>
            <a:r>
              <a:rPr lang="es-ES" sz="2400" b="1" dirty="0"/>
              <a:t>Data </a:t>
            </a:r>
            <a:r>
              <a:rPr lang="es-ES" sz="2400" b="1" dirty="0" err="1"/>
              <a:t>Warehouse</a:t>
            </a:r>
            <a:endParaRPr lang="es-ES" sz="2400" b="1" dirty="0"/>
          </a:p>
        </p:txBody>
      </p:sp>
      <p:sp>
        <p:nvSpPr>
          <p:cNvPr id="7" name="TextBox 6"/>
          <p:cNvSpPr txBox="1"/>
          <p:nvPr/>
        </p:nvSpPr>
        <p:spPr>
          <a:xfrm>
            <a:off x="5408684" y="1457960"/>
            <a:ext cx="2320045" cy="830997"/>
          </a:xfrm>
          <a:prstGeom prst="rect">
            <a:avLst/>
          </a:prstGeom>
          <a:noFill/>
        </p:spPr>
        <p:txBody>
          <a:bodyPr wrap="square" rtlCol="0">
            <a:spAutoFit/>
          </a:bodyPr>
          <a:lstStyle/>
          <a:p>
            <a:pPr algn="ctr"/>
            <a:r>
              <a:rPr lang="es-ES" sz="2400" b="1" dirty="0"/>
              <a:t>Capa Análisis Explotación</a:t>
            </a:r>
          </a:p>
        </p:txBody>
      </p:sp>
      <p:sp>
        <p:nvSpPr>
          <p:cNvPr id="8" name="TextBox 7"/>
          <p:cNvSpPr txBox="1"/>
          <p:nvPr/>
        </p:nvSpPr>
        <p:spPr>
          <a:xfrm>
            <a:off x="7728729" y="1457960"/>
            <a:ext cx="2320045" cy="461665"/>
          </a:xfrm>
          <a:prstGeom prst="rect">
            <a:avLst/>
          </a:prstGeom>
          <a:noFill/>
        </p:spPr>
        <p:txBody>
          <a:bodyPr wrap="square" rtlCol="0">
            <a:spAutoFit/>
          </a:bodyPr>
          <a:lstStyle/>
          <a:p>
            <a:pPr algn="ctr"/>
            <a:r>
              <a:rPr lang="es-ES" sz="2400" b="1" dirty="0"/>
              <a:t>Usuario Finales</a:t>
            </a:r>
          </a:p>
        </p:txBody>
      </p:sp>
    </p:spTree>
    <p:extLst>
      <p:ext uri="{BB962C8B-B14F-4D97-AF65-F5344CB8AC3E}">
        <p14:creationId xmlns:p14="http://schemas.microsoft.com/office/powerpoint/2010/main" val="25610916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147061" y="721360"/>
            <a:ext cx="8166612" cy="736600"/>
          </a:xfrm>
        </p:spPr>
        <p:txBody>
          <a:bodyPr/>
          <a:lstStyle/>
          <a:p>
            <a:r>
              <a:rPr lang="es-PY" sz="4300" noProof="1">
                <a:latin typeface="Adobe Fangsong Std R" panose="02020400000000000000" pitchFamily="18" charset="-128"/>
                <a:ea typeface="Adobe Fangsong Std R" panose="02020400000000000000" pitchFamily="18" charset="-128"/>
              </a:rPr>
              <a:t>¿Comoponentes de BI?</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9770" y="2616359"/>
            <a:ext cx="2539682" cy="2539682"/>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84900" y="1829611"/>
            <a:ext cx="5041741" cy="5192993"/>
          </a:xfrm>
          <a:prstGeom prst="rect">
            <a:avLst/>
          </a:prstGeom>
        </p:spPr>
      </p:pic>
    </p:spTree>
    <p:extLst>
      <p:ext uri="{BB962C8B-B14F-4D97-AF65-F5344CB8AC3E}">
        <p14:creationId xmlns:p14="http://schemas.microsoft.com/office/powerpoint/2010/main" val="22168804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Red Brochure 11 x 8.5">
  <a:themeElements>
    <a:clrScheme name="Red Brochure">
      <a:dk1>
        <a:sysClr val="windowText" lastClr="000000"/>
      </a:dk1>
      <a:lt1>
        <a:sysClr val="window" lastClr="FFFFFF"/>
      </a:lt1>
      <a:dk2>
        <a:srgbClr val="4C483D"/>
      </a:dk2>
      <a:lt2>
        <a:srgbClr val="E4E3E2"/>
      </a:lt2>
      <a:accent1>
        <a:srgbClr val="F24F4F"/>
      </a:accent1>
      <a:accent2>
        <a:srgbClr val="8DBB70"/>
      </a:accent2>
      <a:accent3>
        <a:srgbClr val="F0BB44"/>
      </a:accent3>
      <a:accent4>
        <a:srgbClr val="61ADBF"/>
      </a:accent4>
      <a:accent5>
        <a:srgbClr val="A3648B"/>
      </a:accent5>
      <a:accent6>
        <a:srgbClr val="F8943F"/>
      </a:accent6>
      <a:hlink>
        <a:srgbClr val="4C483D"/>
      </a:hlink>
      <a:folHlink>
        <a:srgbClr val="A3648B"/>
      </a:folHlink>
    </a:clrScheme>
    <a:fontScheme name="Century Gothic-Garamond">
      <a:majorFont>
        <a:latin typeface="Century Gothic"/>
        <a:ea typeface=""/>
        <a:cs typeface=""/>
      </a:majorFont>
      <a:minorFont>
        <a:latin typeface="Garamond"/>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RedBrochure.potx" id="{E914270B-3276-4F2E-8580-C3CCE9E5F702}" vid="{E9F90C9B-080A-428F-9657-A3A4573153FD}"/>
    </a:ext>
  </a:extLst>
</a:theme>
</file>

<file path=ppt/theme/theme2.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Red Brochure">
      <a:dk1>
        <a:sysClr val="windowText" lastClr="000000"/>
      </a:dk1>
      <a:lt1>
        <a:sysClr val="window" lastClr="FFFFFF"/>
      </a:lt1>
      <a:dk2>
        <a:srgbClr val="4C483D"/>
      </a:dk2>
      <a:lt2>
        <a:srgbClr val="E4E3E2"/>
      </a:lt2>
      <a:accent1>
        <a:srgbClr val="F24F4F"/>
      </a:accent1>
      <a:accent2>
        <a:srgbClr val="8DBB70"/>
      </a:accent2>
      <a:accent3>
        <a:srgbClr val="F0BB44"/>
      </a:accent3>
      <a:accent4>
        <a:srgbClr val="61ADBF"/>
      </a:accent4>
      <a:accent5>
        <a:srgbClr val="A3648B"/>
      </a:accent5>
      <a:accent6>
        <a:srgbClr val="F8943F"/>
      </a:accent6>
      <a:hlink>
        <a:srgbClr val="4C483D"/>
      </a:hlink>
      <a:folHlink>
        <a:srgbClr val="A3648B"/>
      </a:folHlink>
    </a:clrScheme>
    <a:fontScheme name="Century Gothic-Garamond">
      <a:majorFont>
        <a:latin typeface="Century Gothic"/>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Red Brochure">
      <a:dk1>
        <a:sysClr val="windowText" lastClr="000000"/>
      </a:dk1>
      <a:lt1>
        <a:sysClr val="window" lastClr="FFFFFF"/>
      </a:lt1>
      <a:dk2>
        <a:srgbClr val="4C483D"/>
      </a:dk2>
      <a:lt2>
        <a:srgbClr val="E4E3E2"/>
      </a:lt2>
      <a:accent1>
        <a:srgbClr val="F24F4F"/>
      </a:accent1>
      <a:accent2>
        <a:srgbClr val="8DBB70"/>
      </a:accent2>
      <a:accent3>
        <a:srgbClr val="F0BB44"/>
      </a:accent3>
      <a:accent4>
        <a:srgbClr val="61ADBF"/>
      </a:accent4>
      <a:accent5>
        <a:srgbClr val="A3648B"/>
      </a:accent5>
      <a:accent6>
        <a:srgbClr val="F8943F"/>
      </a:accent6>
      <a:hlink>
        <a:srgbClr val="4C483D"/>
      </a:hlink>
      <a:folHlink>
        <a:srgbClr val="A3648B"/>
      </a:folHlink>
    </a:clrScheme>
    <a:fontScheme name="Century Gothic-Garamond">
      <a:majorFont>
        <a:latin typeface="Century Gothic"/>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4">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45C778C8-FE8B-44C3-ADAD-6775E8F58B7A}">
  <we:reference id="wa104379989" version="1.0.0.0" store="es-ES" storeType="OMEX"/>
  <we:alternateReferences>
    <we:reference id="WA104379989" version="1.0.0.0" store="WA104379989"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F2977314-8297-423F-815C-299D2AF8B6E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0</TotalTime>
  <Words>9464</Words>
  <Application>Microsoft Office PowerPoint</Application>
  <PresentationFormat>Personalizado</PresentationFormat>
  <Paragraphs>541</Paragraphs>
  <Slides>64</Slides>
  <Notes>60</Notes>
  <HiddenSlides>1</HiddenSlides>
  <MMClips>0</MMClips>
  <ScaleCrop>false</ScaleCrop>
  <HeadingPairs>
    <vt:vector size="6" baseType="variant">
      <vt:variant>
        <vt:lpstr>Fuentes usadas</vt:lpstr>
      </vt:variant>
      <vt:variant>
        <vt:i4>12</vt:i4>
      </vt:variant>
      <vt:variant>
        <vt:lpstr>Tema</vt:lpstr>
      </vt:variant>
      <vt:variant>
        <vt:i4>2</vt:i4>
      </vt:variant>
      <vt:variant>
        <vt:lpstr>Títulos de diapositiva</vt:lpstr>
      </vt:variant>
      <vt:variant>
        <vt:i4>64</vt:i4>
      </vt:variant>
    </vt:vector>
  </HeadingPairs>
  <TitlesOfParts>
    <vt:vector size="78" baseType="lpstr">
      <vt:lpstr>ＭＳ Ｐゴシック</vt:lpstr>
      <vt:lpstr>ＭＳ Ｐゴシック</vt:lpstr>
      <vt:lpstr>Adobe Fangsong Std R</vt:lpstr>
      <vt:lpstr>Arial</vt:lpstr>
      <vt:lpstr>Arial Black</vt:lpstr>
      <vt:lpstr>Calibri</vt:lpstr>
      <vt:lpstr>Calibri Light</vt:lpstr>
      <vt:lpstr>Century Gothic</vt:lpstr>
      <vt:lpstr>Garamond</vt:lpstr>
      <vt:lpstr>Gill Sans MT</vt:lpstr>
      <vt:lpstr>Lucida Grande</vt:lpstr>
      <vt:lpstr>ヒラギノ角ゴ Pro W3</vt:lpstr>
      <vt:lpstr>Red Brochure 11 x 8.5</vt:lpstr>
      <vt:lpstr>2_Office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
  <cp:keywords/>
  <cp:lastModifiedBy/>
  <cp:revision>3</cp:revision>
  <dcterms:created xsi:type="dcterms:W3CDTF">2016-08-22T19:52:24Z</dcterms:created>
  <dcterms:modified xsi:type="dcterms:W3CDTF">2016-11-17T23:22:39Z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TC038954999991</vt:lpwstr>
  </property>
</Properties>
</file>